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autoCompressPictures="0">
  <p:sldMasterIdLst>
    <p:sldMasterId id="2147483648" r:id="rId4"/>
  </p:sldMasterIdLst>
  <p:notesMasterIdLst>
    <p:notesMasterId r:id="rId40"/>
  </p:notesMasterIdLst>
  <p:handoutMasterIdLst>
    <p:handoutMasterId r:id="rId41"/>
  </p:handoutMasterIdLst>
  <p:sldIdLst>
    <p:sldId id="256" r:id="rId5"/>
    <p:sldId id="298" r:id="rId6"/>
    <p:sldId id="258" r:id="rId7"/>
    <p:sldId id="262" r:id="rId8"/>
    <p:sldId id="259" r:id="rId9"/>
    <p:sldId id="266" r:id="rId10"/>
    <p:sldId id="272" r:id="rId11"/>
    <p:sldId id="299" r:id="rId12"/>
    <p:sldId id="301" r:id="rId13"/>
    <p:sldId id="302" r:id="rId14"/>
    <p:sldId id="265" r:id="rId15"/>
    <p:sldId id="267" r:id="rId16"/>
    <p:sldId id="283" r:id="rId17"/>
    <p:sldId id="303" r:id="rId18"/>
    <p:sldId id="284" r:id="rId19"/>
    <p:sldId id="285" r:id="rId20"/>
    <p:sldId id="286" r:id="rId21"/>
    <p:sldId id="287" r:id="rId22"/>
    <p:sldId id="289" r:id="rId23"/>
    <p:sldId id="290" r:id="rId24"/>
    <p:sldId id="291" r:id="rId25"/>
    <p:sldId id="304" r:id="rId26"/>
    <p:sldId id="292" r:id="rId27"/>
    <p:sldId id="305" r:id="rId28"/>
    <p:sldId id="293" r:id="rId29"/>
    <p:sldId id="296" r:id="rId30"/>
    <p:sldId id="306" r:id="rId31"/>
    <p:sldId id="307" r:id="rId32"/>
    <p:sldId id="309" r:id="rId33"/>
    <p:sldId id="308" r:id="rId34"/>
    <p:sldId id="297" r:id="rId35"/>
    <p:sldId id="281" r:id="rId36"/>
    <p:sldId id="264" r:id="rId37"/>
    <p:sldId id="276" r:id="rId38"/>
    <p:sldId id="279" r:id="rId39"/>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8CBB7-F0D0-4CC3-9C3F-36F9DFD7F9A5}" v="355" dt="2021-06-19T13:03:48.599"/>
    <p1510:client id="{ED9F03B4-DBF5-4BF4-8C72-53EC514B7531}" v="623" dt="2021-06-28T12:42:39.170"/>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93" autoAdjust="0"/>
    <p:restoredTop sz="94634" autoAdjust="0"/>
  </p:normalViewPr>
  <p:slideViewPr>
    <p:cSldViewPr snapToGrid="0" showGuides="1">
      <p:cViewPr>
        <p:scale>
          <a:sx n="75" d="100"/>
          <a:sy n="75" d="100"/>
        </p:scale>
        <p:origin x="974" y="20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309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5E4FC509-A25D-4AC1-956B-244FAC61AF2F}"/>
              </a:ext>
            </a:extLst>
          </p:cNvPr>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F1EDCBDF-04F2-4646-A118-9A2CBABEDF9E}"/>
              </a:ext>
            </a:extLst>
          </p:cNvPr>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D2421C2B-CC88-4712-B136-23F08BF4FDF6}" type="datetime1">
              <a:rPr lang="he-IL" smtClean="0">
                <a:latin typeface="Tahoma" panose="020B0604030504040204" pitchFamily="34" charset="0"/>
                <a:ea typeface="Tahoma" panose="020B0604030504040204" pitchFamily="34" charset="0"/>
                <a:cs typeface="Tahoma" panose="020B0604030504040204" pitchFamily="34" charset="0"/>
              </a:rPr>
              <a:t>י"ט/תמוז/תשפ"א</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a:extLst>
              <a:ext uri="{FF2B5EF4-FFF2-40B4-BE49-F238E27FC236}">
                <a16:creationId xmlns:a16="http://schemas.microsoft.com/office/drawing/2014/main" id="{95BD4EF4-9023-4CAF-937E-F78CF009DBDD}"/>
              </a:ext>
            </a:extLst>
          </p:cNvPr>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a:extLst>
              <a:ext uri="{FF2B5EF4-FFF2-40B4-BE49-F238E27FC236}">
                <a16:creationId xmlns:a16="http://schemas.microsoft.com/office/drawing/2014/main" id="{C0300887-CA61-4CEF-BD28-E51D6F957D72}"/>
              </a:ext>
            </a:extLst>
          </p:cNvPr>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CA00C303-0EDA-42E1-9745-6C6A39A7B5C4}"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D9935F05-1159-4E70-8D21-4F60753DDCB1}" type="datetime1">
              <a:rPr lang="he-IL" noProof="0" smtClean="0"/>
              <a:pPr/>
              <a:t>י"ט/תמוז/תשפ"א</a:t>
            </a:fld>
            <a:endParaRPr lang="he-IL" noProof="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6FC40A10-6036-4879-816D-55C01FC94846}" type="slidenum">
              <a:rPr lang="he-IL" noProof="0" smtClean="0"/>
              <a:pPr/>
              <a:t>‹#›</a:t>
            </a:fld>
            <a:endParaRPr lang="he-IL" noProof="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1</a:t>
            </a:fld>
            <a:endParaRPr lang="he-IL"/>
          </a:p>
        </p:txBody>
      </p:sp>
    </p:spTree>
    <p:extLst>
      <p:ext uri="{BB962C8B-B14F-4D97-AF65-F5344CB8AC3E}">
        <p14:creationId xmlns:p14="http://schemas.microsoft.com/office/powerpoint/2010/main" val="55028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33</a:t>
            </a:fld>
            <a:endParaRPr lang="he-IL"/>
          </a:p>
        </p:txBody>
      </p:sp>
    </p:spTree>
    <p:extLst>
      <p:ext uri="{BB962C8B-B14F-4D97-AF65-F5344CB8AC3E}">
        <p14:creationId xmlns:p14="http://schemas.microsoft.com/office/powerpoint/2010/main" val="92507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34</a:t>
            </a:fld>
            <a:endParaRPr lang="he-IL"/>
          </a:p>
        </p:txBody>
      </p:sp>
    </p:spTree>
    <p:extLst>
      <p:ext uri="{BB962C8B-B14F-4D97-AF65-F5344CB8AC3E}">
        <p14:creationId xmlns:p14="http://schemas.microsoft.com/office/powerpoint/2010/main" val="26649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35</a:t>
            </a:fld>
            <a:endParaRPr lang="he-IL"/>
          </a:p>
        </p:txBody>
      </p:sp>
    </p:spTree>
    <p:extLst>
      <p:ext uri="{BB962C8B-B14F-4D97-AF65-F5344CB8AC3E}">
        <p14:creationId xmlns:p14="http://schemas.microsoft.com/office/powerpoint/2010/main" val="427955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3</a:t>
            </a:fld>
            <a:endParaRPr lang="he-IL"/>
          </a:p>
        </p:txBody>
      </p:sp>
    </p:spTree>
    <p:extLst>
      <p:ext uri="{BB962C8B-B14F-4D97-AF65-F5344CB8AC3E}">
        <p14:creationId xmlns:p14="http://schemas.microsoft.com/office/powerpoint/2010/main" val="303081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4</a:t>
            </a:fld>
            <a:endParaRPr lang="he-IL"/>
          </a:p>
        </p:txBody>
      </p:sp>
    </p:spTree>
    <p:extLst>
      <p:ext uri="{BB962C8B-B14F-4D97-AF65-F5344CB8AC3E}">
        <p14:creationId xmlns:p14="http://schemas.microsoft.com/office/powerpoint/2010/main" val="320393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5</a:t>
            </a:fld>
            <a:endParaRPr lang="he-IL"/>
          </a:p>
        </p:txBody>
      </p:sp>
    </p:spTree>
    <p:extLst>
      <p:ext uri="{BB962C8B-B14F-4D97-AF65-F5344CB8AC3E}">
        <p14:creationId xmlns:p14="http://schemas.microsoft.com/office/powerpoint/2010/main" val="328969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6</a:t>
            </a:fld>
            <a:endParaRPr lang="he-IL"/>
          </a:p>
        </p:txBody>
      </p:sp>
    </p:spTree>
    <p:extLst>
      <p:ext uri="{BB962C8B-B14F-4D97-AF65-F5344CB8AC3E}">
        <p14:creationId xmlns:p14="http://schemas.microsoft.com/office/powerpoint/2010/main" val="414044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7</a:t>
            </a:fld>
            <a:endParaRPr lang="he-IL"/>
          </a:p>
        </p:txBody>
      </p:sp>
    </p:spTree>
    <p:extLst>
      <p:ext uri="{BB962C8B-B14F-4D97-AF65-F5344CB8AC3E}">
        <p14:creationId xmlns:p14="http://schemas.microsoft.com/office/powerpoint/2010/main" val="279736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11</a:t>
            </a:fld>
            <a:endParaRPr lang="he-IL"/>
          </a:p>
        </p:txBody>
      </p:sp>
    </p:spTree>
    <p:extLst>
      <p:ext uri="{BB962C8B-B14F-4D97-AF65-F5344CB8AC3E}">
        <p14:creationId xmlns:p14="http://schemas.microsoft.com/office/powerpoint/2010/main" val="52045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12</a:t>
            </a:fld>
            <a:endParaRPr lang="he-IL"/>
          </a:p>
        </p:txBody>
      </p:sp>
    </p:spTree>
    <p:extLst>
      <p:ext uri="{BB962C8B-B14F-4D97-AF65-F5344CB8AC3E}">
        <p14:creationId xmlns:p14="http://schemas.microsoft.com/office/powerpoint/2010/main" val="218252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6FC40A10-6036-4879-816D-55C01FC94846}" type="slidenum">
              <a:rPr lang="he-IL" smtClean="0"/>
              <a:pPr/>
              <a:t>32</a:t>
            </a:fld>
            <a:endParaRPr lang="he-IL"/>
          </a:p>
        </p:txBody>
      </p:sp>
    </p:spTree>
    <p:extLst>
      <p:ext uri="{BB962C8B-B14F-4D97-AF65-F5344CB8AC3E}">
        <p14:creationId xmlns:p14="http://schemas.microsoft.com/office/powerpoint/2010/main" val="59918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שקופית כותרת עם סמל">
    <p:spTree>
      <p:nvGrpSpPr>
        <p:cNvPr id="1" name=""/>
        <p:cNvGrpSpPr/>
        <p:nvPr/>
      </p:nvGrpSpPr>
      <p:grpSpPr>
        <a:xfrm>
          <a:off x="0" y="0"/>
          <a:ext cx="0" cy="0"/>
          <a:chOff x="0" y="0"/>
          <a:chExt cx="0" cy="0"/>
        </a:xfrm>
      </p:grpSpPr>
      <p:sp>
        <p:nvSpPr>
          <p:cNvPr id="12" name="מציין מיקום של תמונה 11">
            <a:extLst>
              <a:ext uri="{FF2B5EF4-FFF2-40B4-BE49-F238E27FC236}">
                <a16:creationId xmlns:a16="http://schemas.microsoft.com/office/drawing/2014/main" id="{A3E28D41-6B7A-4CAB-9A39-D6B245E5A8F1}"/>
              </a:ext>
            </a:extLst>
          </p:cNvPr>
          <p:cNvSpPr>
            <a:spLocks noGrp="1"/>
          </p:cNvSpPr>
          <p:nvPr>
            <p:ph type="pic" sz="quarter" idx="14"/>
          </p:nvPr>
        </p:nvSpPr>
        <p:spPr>
          <a:xfrm flipH="1">
            <a:off x="0" y="0"/>
            <a:ext cx="12192000" cy="4416425"/>
          </a:xfrm>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pPr rtl="1"/>
            <a:endParaRPr lang="he-IL" noProof="0"/>
          </a:p>
        </p:txBody>
      </p:sp>
      <p:sp>
        <p:nvSpPr>
          <p:cNvPr id="2" name="כותרת 1">
            <a:extLst>
              <a:ext uri="{FF2B5EF4-FFF2-40B4-BE49-F238E27FC236}">
                <a16:creationId xmlns:a16="http://schemas.microsoft.com/office/drawing/2014/main" id="{129BFEAD-57CF-438A-8084-C5AC7F47E544}"/>
              </a:ext>
            </a:extLst>
          </p:cNvPr>
          <p:cNvSpPr>
            <a:spLocks noGrp="1"/>
          </p:cNvSpPr>
          <p:nvPr>
            <p:ph type="ctrTitle"/>
          </p:nvPr>
        </p:nvSpPr>
        <p:spPr>
          <a:xfrm flipH="1">
            <a:off x="1524000" y="2462986"/>
            <a:ext cx="9144000" cy="1786094"/>
          </a:xfrm>
        </p:spPr>
        <p:txBody>
          <a:bodyPr rtlCol="1" anchor="b"/>
          <a:lstStyle>
            <a:lvl1pPr algn="ct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4" name="מציין מיקום של תאריך 3">
            <a:extLst>
              <a:ext uri="{FF2B5EF4-FFF2-40B4-BE49-F238E27FC236}">
                <a16:creationId xmlns:a16="http://schemas.microsoft.com/office/drawing/2014/main" id="{7E17A3CB-B083-4E49-9123-A5E47559DCDB}"/>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DD.MM.20XX</a:t>
            </a:r>
          </a:p>
        </p:txBody>
      </p:sp>
      <p:sp>
        <p:nvSpPr>
          <p:cNvPr id="5" name="מציין מיקום של כותרת תחתונה 4">
            <a:extLst>
              <a:ext uri="{FF2B5EF4-FFF2-40B4-BE49-F238E27FC236}">
                <a16:creationId xmlns:a16="http://schemas.microsoft.com/office/drawing/2014/main" id="{A8C4102C-4609-416C-A808-0FFE0051DA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2D7BCC5D-6F2C-472F-BD4C-4096793DFC2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7" name="מלבן 6">
            <a:extLst>
              <a:ext uri="{FF2B5EF4-FFF2-40B4-BE49-F238E27FC236}">
                <a16:creationId xmlns:a16="http://schemas.microsoft.com/office/drawing/2014/main" id="{7BE854BB-FA44-4CAB-85DF-F5C412560348}"/>
              </a:ext>
            </a:extLst>
          </p:cNvPr>
          <p:cNvSpPr/>
          <p:nvPr userDrawn="1"/>
        </p:nvSpPr>
        <p:spPr>
          <a:xfrm flipH="1">
            <a:off x="0" y="4416552"/>
            <a:ext cx="12192000" cy="2441448"/>
          </a:xfrm>
          <a:prstGeom prst="rect">
            <a:avLst/>
          </a:prstGeom>
          <a:gradFill flip="none" rotWithShape="1">
            <a:gsLst>
              <a:gs pos="0">
                <a:schemeClr val="accent2"/>
              </a:gs>
              <a:gs pos="34000">
                <a:srgbClr val="0F1722"/>
              </a:gs>
              <a:gs pos="69000">
                <a:schemeClr val="accent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389BFFF1-5465-4317-B9DB-C23A5B1D76EF}"/>
              </a:ext>
            </a:extLst>
          </p:cNvPr>
          <p:cNvSpPr>
            <a:spLocks noGrp="1"/>
          </p:cNvSpPr>
          <p:nvPr>
            <p:ph type="subTitle" idx="1"/>
          </p:nvPr>
        </p:nvSpPr>
        <p:spPr>
          <a:xfrm flipH="1">
            <a:off x="1524000" y="4734696"/>
            <a:ext cx="9144000" cy="459798"/>
          </a:xfrm>
        </p:spPr>
        <p:txBody>
          <a:bodyPr lIns="0" tIns="0" rIns="0" bIns="0" rtlCol="1">
            <a:normAutofit/>
          </a:bodyPr>
          <a:lstStyle>
            <a:lvl1pPr marL="0" indent="0" algn="ctr" rtl="1">
              <a:lnSpc>
                <a:spcPct val="100000"/>
              </a:lnSpc>
              <a:spcBef>
                <a:spcPts val="0"/>
              </a:spcBef>
              <a:buNone/>
              <a:defRPr sz="2800" b="0">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p>
        </p:txBody>
      </p:sp>
      <p:sp>
        <p:nvSpPr>
          <p:cNvPr id="10" name="מציין מיקום של תמונה 9">
            <a:extLst>
              <a:ext uri="{FF2B5EF4-FFF2-40B4-BE49-F238E27FC236}">
                <a16:creationId xmlns:a16="http://schemas.microsoft.com/office/drawing/2014/main" id="{EA313B4B-5B98-4B33-885A-DF7669E72D7A}"/>
              </a:ext>
            </a:extLst>
          </p:cNvPr>
          <p:cNvSpPr>
            <a:spLocks noGrp="1"/>
          </p:cNvSpPr>
          <p:nvPr>
            <p:ph type="pic" sz="quarter" idx="13"/>
          </p:nvPr>
        </p:nvSpPr>
        <p:spPr>
          <a:xfrm flipH="1">
            <a:off x="5355336" y="1172982"/>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676B4374-8F24-43DE-860D-E5C6EA850AB4}"/>
              </a:ext>
            </a:extLst>
          </p:cNvPr>
          <p:cNvGrpSpPr/>
          <p:nvPr userDrawn="1"/>
        </p:nvGrpSpPr>
        <p:grpSpPr>
          <a:xfrm flipH="1">
            <a:off x="3619264" y="2253996"/>
            <a:ext cx="4953471" cy="100584"/>
            <a:chOff x="3631692" y="2253996"/>
            <a:chExt cx="4953471" cy="100584"/>
          </a:xfrm>
        </p:grpSpPr>
        <p:sp>
          <p:nvSpPr>
            <p:cNvPr id="11" name="אליפסה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E9BB74A1-0BEA-4AD8-8138-0641A45D8B40}"/>
              </a:ext>
            </a:extLst>
          </p:cNvPr>
          <p:cNvGrpSpPr/>
          <p:nvPr userDrawn="1"/>
        </p:nvGrpSpPr>
        <p:grpSpPr>
          <a:xfrm flipH="1">
            <a:off x="2636146" y="5305363"/>
            <a:ext cx="6784272" cy="100584"/>
            <a:chOff x="355282" y="2253996"/>
            <a:chExt cx="11817215" cy="100584"/>
          </a:xfrm>
        </p:grpSpPr>
        <p:sp>
          <p:nvSpPr>
            <p:cNvPr id="17" name="אליפסה 16">
              <a:extLst>
                <a:ext uri="{FF2B5EF4-FFF2-40B4-BE49-F238E27FC236}">
                  <a16:creationId xmlns:a16="http://schemas.microsoft.com/office/drawing/2014/main" id="{73D0026E-5270-4C52-A1AF-5631E8192DCD}"/>
                </a:ext>
              </a:extLst>
            </p:cNvPr>
            <p:cNvSpPr/>
            <p:nvPr userDrawn="1"/>
          </p:nvSpPr>
          <p:spPr>
            <a:xfrm>
              <a:off x="35528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A6085D92-5F70-4097-A2FF-C15B13788D08}"/>
                </a:ext>
              </a:extLst>
            </p:cNvPr>
            <p:cNvCxnSpPr>
              <a:cxnSpLocks/>
            </p:cNvCxnSpPr>
            <p:nvPr userDrawn="1"/>
          </p:nvCxnSpPr>
          <p:spPr>
            <a:xfrm>
              <a:off x="355282" y="2307679"/>
              <a:ext cx="11784751"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BE68EB6C-48D0-4EBF-8541-926D16790F52}"/>
                </a:ext>
              </a:extLst>
            </p:cNvPr>
            <p:cNvSpPr/>
            <p:nvPr userDrawn="1"/>
          </p:nvSpPr>
          <p:spPr>
            <a:xfrm>
              <a:off x="1199691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השוואה בין מספר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81928" y="707529"/>
            <a:ext cx="7118056"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1625821"/>
            <a:ext cx="7096709" cy="978407"/>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7877519" cy="100800"/>
            <a:chOff x="245550" y="3240138"/>
            <a:chExt cx="4015976" cy="100800"/>
          </a:xfrm>
        </p:grpSpPr>
        <p:cxnSp>
          <p:nvCxnSpPr>
            <p:cNvPr id="12" name="מחבר ישר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8000034" y="3301941"/>
            <a:ext cx="3408243" cy="978408"/>
          </a:xfrm>
          <a:prstGeom prst="rect">
            <a:avLst/>
          </a:prstGeom>
          <a:ln w="6350">
            <a:noFill/>
          </a:ln>
        </p:spPr>
        <p:txBody>
          <a:bodyPr lIns="0" tIns="0" rIns="0" bIns="0" rtlCol="1" anchor="ctr" anchorCtr="0">
            <a:noAutofit/>
          </a:bodyPr>
          <a:lstStyle>
            <a:lvl1pPr marL="0" indent="0" algn="r" rtl="1">
              <a:buNone/>
              <a:defRPr sz="55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12,345 ₪</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797371" y="3394494"/>
            <a:ext cx="5678300" cy="978407"/>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6500885" y="3394494"/>
            <a:ext cx="1399099" cy="978407"/>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6" name="מציין מיקום טקסט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flipH="1">
            <a:off x="8000034" y="4594663"/>
            <a:ext cx="3408243" cy="978408"/>
          </a:xfrm>
          <a:prstGeom prst="rect">
            <a:avLst/>
          </a:prstGeom>
          <a:ln w="6350">
            <a:noFill/>
          </a:ln>
        </p:spPr>
        <p:txBody>
          <a:bodyPr lIns="0" tIns="0" rIns="0" bIns="0" rtlCol="1" anchor="ctr" anchorCtr="0">
            <a:noAutofit/>
          </a:bodyPr>
          <a:lstStyle>
            <a:lvl1pPr marL="0" indent="0" algn="r" rtl="1">
              <a:buNone/>
              <a:defRPr sz="55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6,789 ₪</a:t>
            </a:r>
          </a:p>
        </p:txBody>
      </p:sp>
      <p:sp>
        <p:nvSpPr>
          <p:cNvPr id="27" name="מציין מיקום טקסט 2">
            <a:extLst>
              <a:ext uri="{FF2B5EF4-FFF2-40B4-BE49-F238E27FC236}">
                <a16:creationId xmlns:a16="http://schemas.microsoft.com/office/drawing/2014/main" id="{521FF93D-8384-4E22-8645-BDE6AB983488}"/>
              </a:ext>
            </a:extLst>
          </p:cNvPr>
          <p:cNvSpPr>
            <a:spLocks noGrp="1"/>
          </p:cNvSpPr>
          <p:nvPr>
            <p:ph type="body" idx="31" hasCustomPrompt="1"/>
          </p:nvPr>
        </p:nvSpPr>
        <p:spPr>
          <a:xfrm flipH="1">
            <a:off x="797371" y="4687216"/>
            <a:ext cx="5678300" cy="978407"/>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8" name="מציין מיקום טקסט 2">
            <a:extLst>
              <a:ext uri="{FF2B5EF4-FFF2-40B4-BE49-F238E27FC236}">
                <a16:creationId xmlns:a16="http://schemas.microsoft.com/office/drawing/2014/main" id="{BA358F36-EA77-462E-9158-AFDF1D449A1A}"/>
              </a:ext>
            </a:extLst>
          </p:cNvPr>
          <p:cNvSpPr>
            <a:spLocks noGrp="1"/>
          </p:cNvSpPr>
          <p:nvPr>
            <p:ph type="body" idx="32" hasCustomPrompt="1"/>
          </p:nvPr>
        </p:nvSpPr>
        <p:spPr>
          <a:xfrm flipH="1">
            <a:off x="6500885" y="4687216"/>
            <a:ext cx="1399099" cy="978407"/>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פריסת תוכן עם עיגולים">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6924675" y="3242645"/>
            <a:ext cx="446404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4872948"/>
            <a:ext cx="4443165" cy="882062"/>
          </a:xfrm>
        </p:spPr>
        <p:txBody>
          <a:bodyPr lIns="0" tIns="0" rIns="0" bIns="0" rtlCol="1">
            <a:normAutofit/>
          </a:bodyPr>
          <a:lstStyle>
            <a:lvl1pPr marL="0" indent="0" algn="r"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8064000" y="4581382"/>
            <a:ext cx="4128001" cy="100800"/>
            <a:chOff x="-1228305" y="3240138"/>
            <a:chExt cx="4128001"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228305" y="3290538"/>
              <a:ext cx="408569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7988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803275" y="4551485"/>
            <a:ext cx="5855702" cy="1208079"/>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אליפסה 8">
            <a:extLst>
              <a:ext uri="{FF2B5EF4-FFF2-40B4-BE49-F238E27FC236}">
                <a16:creationId xmlns:a16="http://schemas.microsoft.com/office/drawing/2014/main" id="{ADC059E4-36DE-4100-8F15-85A9F37E84FE}"/>
              </a:ext>
            </a:extLst>
          </p:cNvPr>
          <p:cNvSpPr/>
          <p:nvPr userDrawn="1"/>
        </p:nvSpPr>
        <p:spPr>
          <a:xfrm flipH="1">
            <a:off x="6453632"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1" name="אליפסה 20">
            <a:extLst>
              <a:ext uri="{FF2B5EF4-FFF2-40B4-BE49-F238E27FC236}">
                <a16:creationId xmlns:a16="http://schemas.microsoft.com/office/drawing/2014/main" id="{34E475F8-9B44-4A3E-9F99-CF0346C89B8E}"/>
              </a:ext>
            </a:extLst>
          </p:cNvPr>
          <p:cNvSpPr/>
          <p:nvPr userDrawn="1"/>
        </p:nvSpPr>
        <p:spPr>
          <a:xfrm flipH="1">
            <a:off x="3852683"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2" name="אליפסה 21">
            <a:extLst>
              <a:ext uri="{FF2B5EF4-FFF2-40B4-BE49-F238E27FC236}">
                <a16:creationId xmlns:a16="http://schemas.microsoft.com/office/drawing/2014/main" id="{EF5FAF95-28E9-4D03-884C-A89CBC8B61DC}"/>
              </a:ext>
            </a:extLst>
          </p:cNvPr>
          <p:cNvSpPr/>
          <p:nvPr userDrawn="1"/>
        </p:nvSpPr>
        <p:spPr>
          <a:xfrm flipH="1">
            <a:off x="794533"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7" name="מציין מיקום טקסט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flipH="1">
            <a:off x="6534992" y="1382322"/>
            <a:ext cx="1929060" cy="978408"/>
          </a:xfrm>
          <a:prstGeom prst="rect">
            <a:avLst/>
          </a:prstGeom>
          <a:ln w="6350">
            <a:noFill/>
          </a:ln>
        </p:spPr>
        <p:txBody>
          <a:bodyPr lIns="0" tIns="0" rIns="0" bIns="0" rtlCol="1" anchor="ctr" anchorCtr="0">
            <a:noAutofit/>
          </a:bodyPr>
          <a:lstStyle>
            <a:lvl1pPr marL="0" indent="0" algn="ctr" rtl="1">
              <a:buNone/>
              <a:defRPr sz="55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25 ₪ </a:t>
            </a:r>
          </a:p>
        </p:txBody>
      </p:sp>
      <p:sp>
        <p:nvSpPr>
          <p:cNvPr id="28" name="מציין מיקום טקסט 2">
            <a:extLst>
              <a:ext uri="{FF2B5EF4-FFF2-40B4-BE49-F238E27FC236}">
                <a16:creationId xmlns:a16="http://schemas.microsoft.com/office/drawing/2014/main" id="{A3904B01-A725-4CE3-9321-D42F3E296703}"/>
              </a:ext>
            </a:extLst>
          </p:cNvPr>
          <p:cNvSpPr>
            <a:spLocks noGrp="1"/>
          </p:cNvSpPr>
          <p:nvPr>
            <p:ph type="body" idx="29" hasCustomPrompt="1"/>
          </p:nvPr>
        </p:nvSpPr>
        <p:spPr>
          <a:xfrm flipH="1">
            <a:off x="6744628" y="2363691"/>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מקטע 1</a:t>
            </a:r>
            <a:br>
              <a:rPr lang="he-IL" noProof="0"/>
            </a:br>
            <a:r>
              <a:rPr lang="he-IL" noProof="0"/>
              <a:t>תפקיד</a:t>
            </a:r>
          </a:p>
        </p:txBody>
      </p:sp>
      <p:sp>
        <p:nvSpPr>
          <p:cNvPr id="29" name="מציין מיקום טקסט 2">
            <a:extLst>
              <a:ext uri="{FF2B5EF4-FFF2-40B4-BE49-F238E27FC236}">
                <a16:creationId xmlns:a16="http://schemas.microsoft.com/office/drawing/2014/main" id="{D9CE08AF-782B-4514-BE33-D3AED71A7344}"/>
              </a:ext>
            </a:extLst>
          </p:cNvPr>
          <p:cNvSpPr>
            <a:spLocks noGrp="1"/>
          </p:cNvSpPr>
          <p:nvPr>
            <p:ph type="body" idx="30" hasCustomPrompt="1"/>
          </p:nvPr>
        </p:nvSpPr>
        <p:spPr>
          <a:xfrm flipH="1">
            <a:off x="6866020" y="1185842"/>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מיליארד</a:t>
            </a:r>
          </a:p>
        </p:txBody>
      </p:sp>
      <p:sp>
        <p:nvSpPr>
          <p:cNvPr id="30" name="מציין מיקום טקסט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flipH="1">
            <a:off x="4221862" y="1767897"/>
            <a:ext cx="2032194" cy="978408"/>
          </a:xfrm>
          <a:prstGeom prst="rect">
            <a:avLst/>
          </a:prstGeom>
          <a:ln w="6350">
            <a:noFill/>
          </a:ln>
        </p:spPr>
        <p:txBody>
          <a:bodyPr lIns="0" tIns="0" rIns="0" bIns="0" rtlCol="1" anchor="ctr" anchorCtr="0">
            <a:noAutofit/>
          </a:bodyPr>
          <a:lstStyle>
            <a:lvl1pPr marL="0" indent="0" algn="ctr" rtl="1">
              <a:buNone/>
              <a:defRPr sz="55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50 ₪ </a:t>
            </a:r>
          </a:p>
        </p:txBody>
      </p:sp>
      <p:sp>
        <p:nvSpPr>
          <p:cNvPr id="31" name="מציין מיקום טקסט 2">
            <a:extLst>
              <a:ext uri="{FF2B5EF4-FFF2-40B4-BE49-F238E27FC236}">
                <a16:creationId xmlns:a16="http://schemas.microsoft.com/office/drawing/2014/main" id="{CE6465F4-0B4D-4B43-BE59-BC984FE8EF05}"/>
              </a:ext>
            </a:extLst>
          </p:cNvPr>
          <p:cNvSpPr>
            <a:spLocks noGrp="1"/>
          </p:cNvSpPr>
          <p:nvPr>
            <p:ph type="body" idx="32" hasCustomPrompt="1"/>
          </p:nvPr>
        </p:nvSpPr>
        <p:spPr>
          <a:xfrm flipH="1">
            <a:off x="4483064" y="2753338"/>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מקטע 1</a:t>
            </a:r>
            <a:br>
              <a:rPr lang="he-IL" noProof="0"/>
            </a:br>
            <a:r>
              <a:rPr lang="he-IL" noProof="0"/>
              <a:t>תפקיד</a:t>
            </a:r>
          </a:p>
        </p:txBody>
      </p:sp>
      <p:sp>
        <p:nvSpPr>
          <p:cNvPr id="32" name="מציין מיקום טקסט 2">
            <a:extLst>
              <a:ext uri="{FF2B5EF4-FFF2-40B4-BE49-F238E27FC236}">
                <a16:creationId xmlns:a16="http://schemas.microsoft.com/office/drawing/2014/main" id="{4DBC997E-F996-4F59-A610-3C8558F180CA}"/>
              </a:ext>
            </a:extLst>
          </p:cNvPr>
          <p:cNvSpPr>
            <a:spLocks noGrp="1"/>
          </p:cNvSpPr>
          <p:nvPr>
            <p:ph type="body" idx="33" hasCustomPrompt="1"/>
          </p:nvPr>
        </p:nvSpPr>
        <p:spPr>
          <a:xfrm flipH="1">
            <a:off x="4604456" y="1537655"/>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מיליארד</a:t>
            </a:r>
          </a:p>
        </p:txBody>
      </p:sp>
      <p:sp>
        <p:nvSpPr>
          <p:cNvPr id="33" name="מציין מיקום טקסט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flipH="1">
            <a:off x="1288994" y="2049128"/>
            <a:ext cx="2366704" cy="978408"/>
          </a:xfrm>
          <a:prstGeom prst="rect">
            <a:avLst/>
          </a:prstGeom>
          <a:ln w="6350">
            <a:noFill/>
          </a:ln>
        </p:spPr>
        <p:txBody>
          <a:bodyPr lIns="0" tIns="0" rIns="0" bIns="0" rtlCol="1" anchor="ctr" anchorCtr="0">
            <a:noAutofit/>
          </a:bodyPr>
          <a:lstStyle>
            <a:lvl1pPr marL="0" indent="0" algn="ctr" rtl="1">
              <a:buNone/>
              <a:defRPr sz="55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100 ₪ </a:t>
            </a:r>
          </a:p>
        </p:txBody>
      </p:sp>
      <p:sp>
        <p:nvSpPr>
          <p:cNvPr id="34" name="מציין מיקום טקסט 2">
            <a:extLst>
              <a:ext uri="{FF2B5EF4-FFF2-40B4-BE49-F238E27FC236}">
                <a16:creationId xmlns:a16="http://schemas.microsoft.com/office/drawing/2014/main" id="{93715D94-9DBE-476D-B2A4-208BC6D40C35}"/>
              </a:ext>
            </a:extLst>
          </p:cNvPr>
          <p:cNvSpPr>
            <a:spLocks noGrp="1"/>
          </p:cNvSpPr>
          <p:nvPr>
            <p:ph type="body" idx="35" hasCustomPrompt="1"/>
          </p:nvPr>
        </p:nvSpPr>
        <p:spPr>
          <a:xfrm flipH="1">
            <a:off x="1690417" y="3034569"/>
            <a:ext cx="1519848" cy="617093"/>
          </a:xfrm>
        </p:spPr>
        <p:txBody>
          <a:bodyPr lIns="0" tIns="0" rIns="0" bIns="0" rtlCol="1" anchor="t"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מקטע 1</a:t>
            </a:r>
            <a:br>
              <a:rPr lang="he-IL" noProof="0"/>
            </a:br>
            <a:r>
              <a:rPr lang="he-IL" noProof="0"/>
              <a:t>תפקיד</a:t>
            </a:r>
          </a:p>
        </p:txBody>
      </p:sp>
      <p:sp>
        <p:nvSpPr>
          <p:cNvPr id="35" name="מציין מיקום טקסט 2">
            <a:extLst>
              <a:ext uri="{FF2B5EF4-FFF2-40B4-BE49-F238E27FC236}">
                <a16:creationId xmlns:a16="http://schemas.microsoft.com/office/drawing/2014/main" id="{C6E1A50B-8AFF-497B-8AEC-C61D95DC0685}"/>
              </a:ext>
            </a:extLst>
          </p:cNvPr>
          <p:cNvSpPr>
            <a:spLocks noGrp="1"/>
          </p:cNvSpPr>
          <p:nvPr>
            <p:ph type="body" idx="36" hasCustomPrompt="1"/>
          </p:nvPr>
        </p:nvSpPr>
        <p:spPr>
          <a:xfrm flipH="1">
            <a:off x="1583102" y="1818886"/>
            <a:ext cx="1519848" cy="250619"/>
          </a:xfrm>
        </p:spPr>
        <p:txBody>
          <a:bodyPr lIns="0" tIns="0" rIns="0" bIns="0" rtlCol="1" anchor="t" anchorCtr="0">
            <a:normAutofit/>
          </a:bodyPr>
          <a:lstStyle>
            <a:lvl1pPr marL="0" indent="0" algn="l" rtl="1">
              <a:spcBef>
                <a:spcPts val="600"/>
              </a:spcBef>
              <a:buClr>
                <a:schemeClr val="tx1"/>
              </a:buClr>
              <a:buFont typeface="Courier New" panose="02070309020205020404" pitchFamily="49" charset="0"/>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מיליארד</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שני תכנים עם כותרת מש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את הכותרת</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1625821"/>
            <a:ext cx="5292725" cy="978407"/>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83372"/>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6542313" y="3335524"/>
            <a:ext cx="4817836"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8444418" y="2905291"/>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3" name="מציין מיקום טקסט 2">
            <a:extLst>
              <a:ext uri="{FF2B5EF4-FFF2-40B4-BE49-F238E27FC236}">
                <a16:creationId xmlns:a16="http://schemas.microsoft.com/office/drawing/2014/main" id="{ABD2EF23-562D-4049-92E3-48371C9E83A4}"/>
              </a:ext>
            </a:extLst>
          </p:cNvPr>
          <p:cNvSpPr>
            <a:spLocks noGrp="1"/>
          </p:cNvSpPr>
          <p:nvPr>
            <p:ph type="body" idx="30" hasCustomPrompt="1"/>
          </p:nvPr>
        </p:nvSpPr>
        <p:spPr>
          <a:xfrm flipH="1">
            <a:off x="781929" y="3335524"/>
            <a:ext cx="5311245"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4" name="מציין מיקום טקסט 2">
            <a:extLst>
              <a:ext uri="{FF2B5EF4-FFF2-40B4-BE49-F238E27FC236}">
                <a16:creationId xmlns:a16="http://schemas.microsoft.com/office/drawing/2014/main" id="{FB2A0B34-417C-46AC-95C0-9B2A2FCC8BFC}"/>
              </a:ext>
            </a:extLst>
          </p:cNvPr>
          <p:cNvSpPr>
            <a:spLocks noGrp="1"/>
          </p:cNvSpPr>
          <p:nvPr>
            <p:ph type="body" idx="31" hasCustomPrompt="1"/>
          </p:nvPr>
        </p:nvSpPr>
        <p:spPr>
          <a:xfrm flipH="1">
            <a:off x="3177442" y="2905291"/>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פריסת תרש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681745" y="707529"/>
            <a:ext cx="3704150"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9574902" y="1374243"/>
            <a:ext cx="2617106" cy="100800"/>
            <a:chOff x="646011" y="3239179"/>
            <a:chExt cx="1334205"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1" y="3290538"/>
              <a:ext cx="132555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1928828"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של תמונה 11" descr="רביע של סמלי מתחרים">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flipH="1">
            <a:off x="6491177" y="2872719"/>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2</a:t>
            </a:r>
          </a:p>
          <a:p>
            <a:pPr rtl="1"/>
            <a:r>
              <a:rPr lang="he-IL" noProof="0"/>
              <a:t>סמל</a:t>
            </a:r>
          </a:p>
        </p:txBody>
      </p:sp>
      <p:sp>
        <p:nvSpPr>
          <p:cNvPr id="22" name="מציין מיקום של תמונה 11" descr="רביע של סמלי מתחרים">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flipH="1">
            <a:off x="9730831" y="2171148"/>
            <a:ext cx="1655064"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1</a:t>
            </a:r>
          </a:p>
          <a:p>
            <a:pPr rtl="1"/>
            <a:r>
              <a:rPr lang="he-IL" noProof="0"/>
              <a:t>סמל</a:t>
            </a:r>
          </a:p>
        </p:txBody>
      </p:sp>
      <p:sp>
        <p:nvSpPr>
          <p:cNvPr id="25" name="מציין מיקום של תמונה 11" descr="רביע של סמלי מתחרים">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flipH="1">
            <a:off x="7690265" y="445626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3</a:t>
            </a:r>
          </a:p>
          <a:p>
            <a:pPr rtl="1"/>
            <a:r>
              <a:rPr lang="he-IL" noProof="0"/>
              <a:t>סמל</a:t>
            </a:r>
          </a:p>
        </p:txBody>
      </p:sp>
      <p:sp>
        <p:nvSpPr>
          <p:cNvPr id="26" name="מציין מיקום של תמונה 11" descr="רביע של סמלי מתחרים">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flipH="1">
            <a:off x="3590301" y="2770168"/>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4</a:t>
            </a:r>
          </a:p>
          <a:p>
            <a:pPr rtl="1"/>
            <a:r>
              <a:rPr lang="he-IL" noProof="0"/>
              <a:t>סמל</a:t>
            </a:r>
          </a:p>
        </p:txBody>
      </p:sp>
      <p:sp>
        <p:nvSpPr>
          <p:cNvPr id="27" name="מציין מיקום של תמונה 11" descr="רביע של סמלי מתחרים">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flipH="1">
            <a:off x="3809780" y="458883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5</a:t>
            </a:r>
          </a:p>
          <a:p>
            <a:pPr rtl="1"/>
            <a:r>
              <a:rPr lang="he-IL" noProof="0"/>
              <a:t>סמל</a:t>
            </a:r>
          </a:p>
        </p:txBody>
      </p:sp>
      <p:sp>
        <p:nvSpPr>
          <p:cNvPr id="28" name="מציין מיקום של תמונה 11" descr="רביע של סמלי מתחרים">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flipH="1">
            <a:off x="848689" y="4977452"/>
            <a:ext cx="1772153" cy="777240"/>
          </a:xfrm>
          <a:noFill/>
        </p:spPr>
        <p:txBody>
          <a:bodyPr rtlCol="1" anchor="ctr" anchorCtr="0">
            <a:noAutofit/>
          </a:bodyPr>
          <a:lstStyle>
            <a:lvl1pPr marL="0" indent="0" algn="ctr" rtl="1">
              <a:buNone/>
              <a:defRPr sz="2000" i="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מתחרה 6</a:t>
            </a:r>
          </a:p>
          <a:p>
            <a:pPr rtl="1"/>
            <a:r>
              <a:rPr lang="he-IL" noProof="0"/>
              <a:t>סמל</a:t>
            </a:r>
          </a:p>
        </p:txBody>
      </p:sp>
      <p:sp>
        <p:nvSpPr>
          <p:cNvPr id="29" name="מציין מיקום טקסט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flipH="1">
            <a:off x="8660519" y="3642757"/>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a:t>יקר יותר</a:t>
            </a:r>
          </a:p>
        </p:txBody>
      </p:sp>
      <p:sp>
        <p:nvSpPr>
          <p:cNvPr id="30" name="מציין מיקום טקסט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flipH="1">
            <a:off x="3134907" y="5884080"/>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a:t>נוח פחות</a:t>
            </a:r>
          </a:p>
        </p:txBody>
      </p:sp>
      <p:sp>
        <p:nvSpPr>
          <p:cNvPr id="31" name="מציין מיקום טקסט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flipH="1">
            <a:off x="3134907" y="1343118"/>
            <a:ext cx="2741612" cy="248888"/>
          </a:xfrm>
        </p:spPr>
        <p:txBody>
          <a:bodyPr wrap="square" lIns="0" tIns="0" rIns="0" bIns="0" rtlCol="1">
            <a:noAutofit/>
          </a:bodyPr>
          <a:lstStyle>
            <a:lvl1pPr marL="0" indent="0" algn="r"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a:t>נוח יותר</a:t>
            </a:r>
          </a:p>
        </p:txBody>
      </p:sp>
      <p:sp>
        <p:nvSpPr>
          <p:cNvPr id="32" name="מציין מיקום של תמונה 13">
            <a:extLst>
              <a:ext uri="{FF2B5EF4-FFF2-40B4-BE49-F238E27FC236}">
                <a16:creationId xmlns:a16="http://schemas.microsoft.com/office/drawing/2014/main" id="{61EF622D-8E08-41C3-BEBA-2274C2AB487A}"/>
              </a:ext>
            </a:extLst>
          </p:cNvPr>
          <p:cNvSpPr>
            <a:spLocks noGrp="1"/>
          </p:cNvSpPr>
          <p:nvPr>
            <p:ph type="pic" sz="quarter" idx="50"/>
          </p:nvPr>
        </p:nvSpPr>
        <p:spPr>
          <a:xfrm flipH="1">
            <a:off x="1292673" y="1977257"/>
            <a:ext cx="1481328" cy="758952"/>
          </a:xfrm>
          <a:noFill/>
          <a:ln>
            <a:noFill/>
          </a:ln>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33" name="מציין מיקום טקסט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flipH="1">
            <a:off x="798702" y="3642757"/>
            <a:ext cx="2741612" cy="248888"/>
          </a:xfrm>
        </p:spPr>
        <p:txBody>
          <a:bodyPr lIns="0" tIns="0" rIns="0" bIns="0" rtlCol="1">
            <a:noAutofit/>
          </a:bodyPr>
          <a:lstStyle>
            <a:lvl1pPr marL="0" indent="0" algn="l" rtl="1">
              <a:buNone/>
              <a:defRPr sz="2000" b="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b="1"/>
            </a:lvl2pPr>
            <a:lvl3pPr algn="r" rtl="1">
              <a:defRPr sz="1200" b="1"/>
            </a:lvl3pPr>
            <a:lvl4pPr algn="r" rtl="1">
              <a:defRPr sz="1200" b="1"/>
            </a:lvl4pPr>
            <a:lvl5pPr algn="r" rtl="1">
              <a:defRPr sz="1200" b="1"/>
            </a:lvl5pPr>
          </a:lstStyle>
          <a:p>
            <a:pPr lvl="0" rtl="1"/>
            <a:r>
              <a:rPr lang="he-IL" noProof="0" dirty="0"/>
              <a:t>יקר פחות</a:t>
            </a:r>
          </a:p>
        </p:txBody>
      </p:sp>
      <p:grpSp>
        <p:nvGrpSpPr>
          <p:cNvPr id="4" name="קבוצה 3">
            <a:extLst>
              <a:ext uri="{FF2B5EF4-FFF2-40B4-BE49-F238E27FC236}">
                <a16:creationId xmlns:a16="http://schemas.microsoft.com/office/drawing/2014/main" id="{32193FB7-0142-40DD-9186-F3156B0AE4B0}"/>
              </a:ext>
            </a:extLst>
          </p:cNvPr>
          <p:cNvGrpSpPr/>
          <p:nvPr userDrawn="1"/>
        </p:nvGrpSpPr>
        <p:grpSpPr>
          <a:xfrm flipH="1">
            <a:off x="6045600" y="1376748"/>
            <a:ext cx="100800" cy="5481252"/>
            <a:chOff x="6045600" y="1376748"/>
            <a:chExt cx="100800" cy="5481252"/>
          </a:xfrm>
        </p:grpSpPr>
        <p:cxnSp>
          <p:nvCxnSpPr>
            <p:cNvPr id="3" name="מחבר ישר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אליפסה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37" name="קבוצה 36">
            <a:extLst>
              <a:ext uri="{FF2B5EF4-FFF2-40B4-BE49-F238E27FC236}">
                <a16:creationId xmlns:a16="http://schemas.microsoft.com/office/drawing/2014/main" id="{41BD97BD-35F4-4534-8B74-24D44A99BC58}"/>
              </a:ext>
            </a:extLst>
          </p:cNvPr>
          <p:cNvGrpSpPr/>
          <p:nvPr userDrawn="1"/>
        </p:nvGrpSpPr>
        <p:grpSpPr>
          <a:xfrm rot="16200000" flipH="1">
            <a:off x="6421343" y="-1673474"/>
            <a:ext cx="100800" cy="11440514"/>
            <a:chOff x="6045600" y="1329588"/>
            <a:chExt cx="100800" cy="11440514"/>
          </a:xfrm>
        </p:grpSpPr>
        <p:cxnSp>
          <p:nvCxnSpPr>
            <p:cNvPr id="38" name="מחבר ישר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אליפסה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פריסת תוכן של שלושה מקטעים">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8560525" y="1512271"/>
            <a:ext cx="2828198" cy="12868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9148353" y="3148315"/>
            <a:ext cx="2216876" cy="2098138"/>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8831274" y="2897696"/>
            <a:ext cx="3360726" cy="100800"/>
            <a:chOff x="0" y="3240138"/>
            <a:chExt cx="3360726"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מציין מיקום טקסט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flipH="1">
            <a:off x="6738331" y="2631676"/>
            <a:ext cx="978408" cy="978408"/>
          </a:xfrm>
          <a:prstGeom prst="ellipse">
            <a:avLst/>
          </a:prstGeom>
          <a:ln w="6350">
            <a:solidFill>
              <a:schemeClr val="tx1"/>
            </a:solidFill>
          </a:ln>
        </p:spPr>
        <p:txBody>
          <a:bodyPr lIns="0" tIns="72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1</a:t>
            </a:r>
          </a:p>
        </p:txBody>
      </p:sp>
      <p:sp>
        <p:nvSpPr>
          <p:cNvPr id="22" name="מציין מיקום טקסט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flipH="1">
            <a:off x="3777341" y="2015540"/>
            <a:ext cx="978408" cy="978408"/>
          </a:xfrm>
          <a:prstGeom prst="ellipse">
            <a:avLst/>
          </a:prstGeom>
          <a:ln w="6350">
            <a:solidFill>
              <a:schemeClr val="tx1"/>
            </a:solidFill>
          </a:ln>
        </p:spPr>
        <p:txBody>
          <a:bodyPr lIns="0" tIns="36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2</a:t>
            </a:r>
          </a:p>
        </p:txBody>
      </p:sp>
      <p:sp>
        <p:nvSpPr>
          <p:cNvPr id="23" name="מציין מיקום טקסט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flipH="1">
            <a:off x="816352" y="1239687"/>
            <a:ext cx="978408" cy="978408"/>
          </a:xfrm>
          <a:prstGeom prst="ellipse">
            <a:avLst/>
          </a:prstGeom>
          <a:ln w="6350">
            <a:solidFill>
              <a:schemeClr val="tx1"/>
            </a:solidFill>
          </a:ln>
        </p:spPr>
        <p:txBody>
          <a:bodyPr lIns="0" tIns="3600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3</a:t>
            </a:r>
          </a:p>
        </p:txBody>
      </p:sp>
      <p:cxnSp>
        <p:nvCxnSpPr>
          <p:cNvPr id="24" name="מחבר ישר 23">
            <a:extLst>
              <a:ext uri="{FF2B5EF4-FFF2-40B4-BE49-F238E27FC236}">
                <a16:creationId xmlns:a16="http://schemas.microsoft.com/office/drawing/2014/main" id="{56A6259C-432B-4405-9E82-995AF092FB7A}"/>
              </a:ext>
            </a:extLst>
          </p:cNvPr>
          <p:cNvCxnSpPr>
            <a:cxnSpLocks/>
          </p:cNvCxnSpPr>
          <p:nvPr userDrawn="1"/>
        </p:nvCxnSpPr>
        <p:spPr>
          <a:xfrm rot="5400000" flipH="1" flipV="1">
            <a:off x="633113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מחבר ישר 24">
            <a:extLst>
              <a:ext uri="{FF2B5EF4-FFF2-40B4-BE49-F238E27FC236}">
                <a16:creationId xmlns:a16="http://schemas.microsoft.com/office/drawing/2014/main" id="{13BC485E-8BCE-479F-A7E9-7F9E193E6E96}"/>
              </a:ext>
            </a:extLst>
          </p:cNvPr>
          <p:cNvCxnSpPr>
            <a:cxnSpLocks/>
          </p:cNvCxnSpPr>
          <p:nvPr userDrawn="1"/>
        </p:nvCxnSpPr>
        <p:spPr>
          <a:xfrm flipH="1">
            <a:off x="130193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D5094BC6-BA16-4E05-868C-3AE971AF3DA4}"/>
              </a:ext>
            </a:extLst>
          </p:cNvPr>
          <p:cNvCxnSpPr>
            <a:cxnSpLocks/>
          </p:cNvCxnSpPr>
          <p:nvPr userDrawn="1"/>
        </p:nvCxnSpPr>
        <p:spPr>
          <a:xfrm rot="5400000" flipH="1" flipV="1">
            <a:off x="1107556"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מחבר ישר 26">
            <a:extLst>
              <a:ext uri="{FF2B5EF4-FFF2-40B4-BE49-F238E27FC236}">
                <a16:creationId xmlns:a16="http://schemas.microsoft.com/office/drawing/2014/main" id="{F9130EC6-4A8D-447F-862E-E5A693E68C8C}"/>
              </a:ext>
            </a:extLst>
          </p:cNvPr>
          <p:cNvCxnSpPr>
            <a:cxnSpLocks/>
          </p:cNvCxnSpPr>
          <p:nvPr userDrawn="1"/>
        </p:nvCxnSpPr>
        <p:spPr>
          <a:xfrm flipH="1" flipV="1">
            <a:off x="426654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מציין מיקום טקסט 2">
            <a:extLst>
              <a:ext uri="{FF2B5EF4-FFF2-40B4-BE49-F238E27FC236}">
                <a16:creationId xmlns:a16="http://schemas.microsoft.com/office/drawing/2014/main" id="{1B29C9C1-9494-4E8B-A0F3-611E947A19B3}"/>
              </a:ext>
            </a:extLst>
          </p:cNvPr>
          <p:cNvSpPr>
            <a:spLocks noGrp="1"/>
          </p:cNvSpPr>
          <p:nvPr>
            <p:ph type="body" idx="27" hasCustomPrompt="1"/>
          </p:nvPr>
        </p:nvSpPr>
        <p:spPr>
          <a:xfrm flipH="1">
            <a:off x="6451365" y="4543170"/>
            <a:ext cx="2589369" cy="1280958"/>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0" name="מציין מיקום טקסט 2">
            <a:extLst>
              <a:ext uri="{FF2B5EF4-FFF2-40B4-BE49-F238E27FC236}">
                <a16:creationId xmlns:a16="http://schemas.microsoft.com/office/drawing/2014/main" id="{ABB09D16-148A-45C2-B0B8-1495E8DC7D64}"/>
              </a:ext>
            </a:extLst>
          </p:cNvPr>
          <p:cNvSpPr>
            <a:spLocks noGrp="1"/>
          </p:cNvSpPr>
          <p:nvPr>
            <p:ph type="body" idx="29" hasCustomPrompt="1"/>
          </p:nvPr>
        </p:nvSpPr>
        <p:spPr>
          <a:xfrm flipH="1">
            <a:off x="6625536" y="424646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1" name="מציין מיקום טקסט 2">
            <a:extLst>
              <a:ext uri="{FF2B5EF4-FFF2-40B4-BE49-F238E27FC236}">
                <a16:creationId xmlns:a16="http://schemas.microsoft.com/office/drawing/2014/main" id="{67814C7C-3597-4B16-A4AC-D81985C587BD}"/>
              </a:ext>
            </a:extLst>
          </p:cNvPr>
          <p:cNvSpPr>
            <a:spLocks noGrp="1"/>
          </p:cNvSpPr>
          <p:nvPr>
            <p:ph type="body" idx="32" hasCustomPrompt="1"/>
          </p:nvPr>
        </p:nvSpPr>
        <p:spPr>
          <a:xfrm flipH="1">
            <a:off x="6625536" y="388390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dirty="0"/>
              <a:t>ערוך טקסט תבנית בסיס</a:t>
            </a:r>
          </a:p>
        </p:txBody>
      </p:sp>
      <p:sp>
        <p:nvSpPr>
          <p:cNvPr id="43" name="מציין מיקום טקסט 2">
            <a:extLst>
              <a:ext uri="{FF2B5EF4-FFF2-40B4-BE49-F238E27FC236}">
                <a16:creationId xmlns:a16="http://schemas.microsoft.com/office/drawing/2014/main" id="{EFE2A8C5-F462-436C-B748-BBE5D58CB8B4}"/>
              </a:ext>
            </a:extLst>
          </p:cNvPr>
          <p:cNvSpPr>
            <a:spLocks noGrp="1"/>
          </p:cNvSpPr>
          <p:nvPr>
            <p:ph type="body" idx="33" hasCustomPrompt="1"/>
          </p:nvPr>
        </p:nvSpPr>
        <p:spPr>
          <a:xfrm flipH="1">
            <a:off x="3553770" y="3849559"/>
            <a:ext cx="2589369" cy="178695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4" name="מציין מיקום טקסט 2">
            <a:extLst>
              <a:ext uri="{FF2B5EF4-FFF2-40B4-BE49-F238E27FC236}">
                <a16:creationId xmlns:a16="http://schemas.microsoft.com/office/drawing/2014/main" id="{586DAC0D-9859-40A1-8456-F0B43D96718B}"/>
              </a:ext>
            </a:extLst>
          </p:cNvPr>
          <p:cNvSpPr>
            <a:spLocks noGrp="1"/>
          </p:cNvSpPr>
          <p:nvPr>
            <p:ph type="body" idx="34" hasCustomPrompt="1"/>
          </p:nvPr>
        </p:nvSpPr>
        <p:spPr>
          <a:xfrm flipH="1">
            <a:off x="3727941" y="355285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5" name="מציין מיקום טקסט 2">
            <a:extLst>
              <a:ext uri="{FF2B5EF4-FFF2-40B4-BE49-F238E27FC236}">
                <a16:creationId xmlns:a16="http://schemas.microsoft.com/office/drawing/2014/main" id="{37B983EE-F89D-4F09-8A9F-2347FA364217}"/>
              </a:ext>
            </a:extLst>
          </p:cNvPr>
          <p:cNvSpPr>
            <a:spLocks noGrp="1"/>
          </p:cNvSpPr>
          <p:nvPr>
            <p:ph type="body" idx="35" hasCustomPrompt="1"/>
          </p:nvPr>
        </p:nvSpPr>
        <p:spPr>
          <a:xfrm flipH="1">
            <a:off x="3727941" y="319029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46" name="מציין מיקום טקסט 2">
            <a:extLst>
              <a:ext uri="{FF2B5EF4-FFF2-40B4-BE49-F238E27FC236}">
                <a16:creationId xmlns:a16="http://schemas.microsoft.com/office/drawing/2014/main" id="{D30DD128-A937-4A2F-B070-523A5BAAE260}"/>
              </a:ext>
            </a:extLst>
          </p:cNvPr>
          <p:cNvSpPr>
            <a:spLocks noGrp="1"/>
          </p:cNvSpPr>
          <p:nvPr>
            <p:ph type="body" idx="36" hasCustomPrompt="1"/>
          </p:nvPr>
        </p:nvSpPr>
        <p:spPr>
          <a:xfrm flipH="1">
            <a:off x="627472" y="3147170"/>
            <a:ext cx="2589369" cy="2311934"/>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7" name="מציין מיקום טקסט 2">
            <a:extLst>
              <a:ext uri="{FF2B5EF4-FFF2-40B4-BE49-F238E27FC236}">
                <a16:creationId xmlns:a16="http://schemas.microsoft.com/office/drawing/2014/main" id="{5737B87C-E3C0-46B2-8B79-63EB60491503}"/>
              </a:ext>
            </a:extLst>
          </p:cNvPr>
          <p:cNvSpPr>
            <a:spLocks noGrp="1"/>
          </p:cNvSpPr>
          <p:nvPr>
            <p:ph type="body" idx="37" hasCustomPrompt="1"/>
          </p:nvPr>
        </p:nvSpPr>
        <p:spPr>
          <a:xfrm flipH="1">
            <a:off x="801643" y="2850467"/>
            <a:ext cx="2415199" cy="236141"/>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8" name="מציין מיקום טקסט 2">
            <a:extLst>
              <a:ext uri="{FF2B5EF4-FFF2-40B4-BE49-F238E27FC236}">
                <a16:creationId xmlns:a16="http://schemas.microsoft.com/office/drawing/2014/main" id="{22F76863-7DCD-4365-80F0-001D51F08779}"/>
              </a:ext>
            </a:extLst>
          </p:cNvPr>
          <p:cNvSpPr>
            <a:spLocks noGrp="1"/>
          </p:cNvSpPr>
          <p:nvPr>
            <p:ph type="body" idx="38" hasCustomPrompt="1"/>
          </p:nvPr>
        </p:nvSpPr>
        <p:spPr>
          <a:xfrm flipH="1">
            <a:off x="801643" y="2487902"/>
            <a:ext cx="2415199" cy="360000"/>
          </a:xfrm>
        </p:spPr>
        <p:txBody>
          <a:bodyPr lIns="0" tIns="0" rIns="0" bIns="0" rtlCol="1" anchor="b" anchorCtr="0">
            <a:normAutofit/>
          </a:bodyPr>
          <a:lstStyle>
            <a:lvl1pPr marL="0" indent="0" algn="l"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פריסת תוכן של טבלה ותרש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את הכותרת</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83372"/>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8444418" y="2031832"/>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4" name="מציין מיקום טקסט 2">
            <a:extLst>
              <a:ext uri="{FF2B5EF4-FFF2-40B4-BE49-F238E27FC236}">
                <a16:creationId xmlns:a16="http://schemas.microsoft.com/office/drawing/2014/main" id="{FB2A0B34-417C-46AC-95C0-9B2A2FCC8BFC}"/>
              </a:ext>
            </a:extLst>
          </p:cNvPr>
          <p:cNvSpPr>
            <a:spLocks noGrp="1"/>
          </p:cNvSpPr>
          <p:nvPr>
            <p:ph type="body" idx="31" hasCustomPrompt="1"/>
          </p:nvPr>
        </p:nvSpPr>
        <p:spPr>
          <a:xfrm flipH="1">
            <a:off x="3180268" y="2031832"/>
            <a:ext cx="2915732" cy="360000"/>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 name="מציין מיקום תוכן 2">
            <a:extLst>
              <a:ext uri="{FF2B5EF4-FFF2-40B4-BE49-F238E27FC236}">
                <a16:creationId xmlns:a16="http://schemas.microsoft.com/office/drawing/2014/main" id="{7D36F8EF-728B-45C1-87D8-4AD8FA8F3716}"/>
              </a:ext>
            </a:extLst>
          </p:cNvPr>
          <p:cNvSpPr>
            <a:spLocks noGrp="1"/>
          </p:cNvSpPr>
          <p:nvPr>
            <p:ph sz="quarter" idx="32"/>
          </p:nvPr>
        </p:nvSpPr>
        <p:spPr>
          <a:xfrm flipH="1">
            <a:off x="6418262" y="2524125"/>
            <a:ext cx="4970463" cy="2935288"/>
          </a:xfrm>
        </p:spPr>
        <p:txBody>
          <a:bodyPr rtlCol="1">
            <a:normAutofit/>
          </a:bodyPr>
          <a:lstStyle>
            <a:lvl1pPr algn="r" rtl="1">
              <a:defRPr sz="1400">
                <a:latin typeface="Tahoma" panose="020B0604030504040204" pitchFamily="34" charset="0"/>
                <a:ea typeface="Tahoma" panose="020B0604030504040204" pitchFamily="34" charset="0"/>
                <a:cs typeface="Tahoma" panose="020B0604030504040204" pitchFamily="34" charset="0"/>
              </a:defRPr>
            </a:lvl1pPr>
            <a:lvl2pPr algn="r" rtl="1">
              <a:defRPr sz="1400">
                <a:latin typeface="Tahoma" panose="020B0604030504040204" pitchFamily="34" charset="0"/>
                <a:ea typeface="Tahoma" panose="020B0604030504040204" pitchFamily="34" charset="0"/>
                <a:cs typeface="Tahoma" panose="020B0604030504040204" pitchFamily="34" charset="0"/>
              </a:defRPr>
            </a:lvl2pPr>
            <a:lvl3pPr algn="r" rtl="1">
              <a:defRPr sz="1400">
                <a:latin typeface="Tahoma" panose="020B0604030504040204" pitchFamily="34" charset="0"/>
                <a:ea typeface="Tahoma" panose="020B0604030504040204" pitchFamily="34" charset="0"/>
                <a:cs typeface="Tahoma" panose="020B0604030504040204" pitchFamily="34" charset="0"/>
              </a:defRPr>
            </a:lvl3pPr>
            <a:lvl4pPr algn="r" rtl="1">
              <a:defRPr sz="1400">
                <a:latin typeface="Tahoma" panose="020B0604030504040204" pitchFamily="34" charset="0"/>
                <a:ea typeface="Tahoma" panose="020B0604030504040204" pitchFamily="34" charset="0"/>
                <a:cs typeface="Tahoma" panose="020B0604030504040204" pitchFamily="34" charset="0"/>
              </a:defRPr>
            </a:lvl4pPr>
            <a:lvl5pPr algn="r" rtl="1">
              <a:defRPr sz="14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22" name="מציין מיקום תוכן 2">
            <a:extLst>
              <a:ext uri="{FF2B5EF4-FFF2-40B4-BE49-F238E27FC236}">
                <a16:creationId xmlns:a16="http://schemas.microsoft.com/office/drawing/2014/main" id="{7395C5B4-6B03-4F70-96F8-3AE3A7817B52}"/>
              </a:ext>
            </a:extLst>
          </p:cNvPr>
          <p:cNvSpPr>
            <a:spLocks noGrp="1"/>
          </p:cNvSpPr>
          <p:nvPr>
            <p:ph sz="quarter" idx="33"/>
          </p:nvPr>
        </p:nvSpPr>
        <p:spPr>
          <a:xfrm flipH="1">
            <a:off x="1125537" y="2524125"/>
            <a:ext cx="4970463" cy="2935288"/>
          </a:xfrm>
        </p:spPr>
        <p:txBody>
          <a:bodyPr rtlCol="1">
            <a:normAutofit/>
          </a:bodyPr>
          <a:lstStyle>
            <a:lvl1pPr algn="r" rtl="1">
              <a:defRPr sz="1400">
                <a:latin typeface="Tahoma" panose="020B0604030504040204" pitchFamily="34" charset="0"/>
                <a:ea typeface="Tahoma" panose="020B0604030504040204" pitchFamily="34" charset="0"/>
                <a:cs typeface="Tahoma" panose="020B0604030504040204" pitchFamily="34" charset="0"/>
              </a:defRPr>
            </a:lvl1pPr>
            <a:lvl2pPr algn="r" rtl="1">
              <a:defRPr sz="1400">
                <a:latin typeface="Tahoma" panose="020B0604030504040204" pitchFamily="34" charset="0"/>
                <a:ea typeface="Tahoma" panose="020B0604030504040204" pitchFamily="34" charset="0"/>
                <a:cs typeface="Tahoma" panose="020B0604030504040204" pitchFamily="34" charset="0"/>
              </a:defRPr>
            </a:lvl2pPr>
            <a:lvl3pPr algn="r" rtl="1">
              <a:defRPr sz="1400">
                <a:latin typeface="Tahoma" panose="020B0604030504040204" pitchFamily="34" charset="0"/>
                <a:ea typeface="Tahoma" panose="020B0604030504040204" pitchFamily="34" charset="0"/>
                <a:cs typeface="Tahoma" panose="020B0604030504040204" pitchFamily="34" charset="0"/>
              </a:defRPr>
            </a:lvl3pPr>
            <a:lvl4pPr algn="r" rtl="1">
              <a:defRPr sz="1400">
                <a:latin typeface="Tahoma" panose="020B0604030504040204" pitchFamily="34" charset="0"/>
                <a:ea typeface="Tahoma" panose="020B0604030504040204" pitchFamily="34" charset="0"/>
                <a:cs typeface="Tahoma" panose="020B0604030504040204" pitchFamily="34" charset="0"/>
              </a:defRPr>
            </a:lvl4pPr>
            <a:lvl5pPr algn="r" rtl="1">
              <a:defRPr sz="14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פריסת תוכן של ציר זמ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707529"/>
            <a:ext cx="2673606"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ציר זמן</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81930" y="1625821"/>
            <a:ext cx="2262267" cy="2021536"/>
          </a:xfrm>
        </p:spPr>
        <p:txBody>
          <a:bodyPr lIns="0" tIns="0" rIns="0" bIns="0" rtlCol="1">
            <a:normAutofit/>
          </a:bodyPr>
          <a:lstStyle>
            <a:lvl1pPr marL="0" indent="0" algn="l" rtl="1">
              <a:lnSpc>
                <a:spcPct val="100000"/>
              </a:lnSpc>
              <a:buNone/>
              <a:defRPr sz="18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2512800" cy="100800"/>
            <a:chOff x="2729180" y="3240138"/>
            <a:chExt cx="1281023"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23675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958815"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6957504" y="685667"/>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XX20</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3451168" y="1079309"/>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3451168" y="786637"/>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4" name="מחבר ישר 13">
            <a:extLst>
              <a:ext uri="{FF2B5EF4-FFF2-40B4-BE49-F238E27FC236}">
                <a16:creationId xmlns:a16="http://schemas.microsoft.com/office/drawing/2014/main" id="{1AD3A3AB-488E-4090-9FD5-E005D5A9ECF5}"/>
              </a:ext>
            </a:extLst>
          </p:cNvPr>
          <p:cNvCxnSpPr>
            <a:cxnSpLocks/>
          </p:cNvCxnSpPr>
          <p:nvPr userDrawn="1"/>
        </p:nvCxnSpPr>
        <p:spPr>
          <a:xfrm rot="5400000" flipH="1">
            <a:off x="3239731"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אליפסה 20">
            <a:extLst>
              <a:ext uri="{FF2B5EF4-FFF2-40B4-BE49-F238E27FC236}">
                <a16:creationId xmlns:a16="http://schemas.microsoft.com/office/drawing/2014/main" id="{BD6729DC-C5B3-485B-B5CD-F06FC3CAFD9A}"/>
              </a:ext>
            </a:extLst>
          </p:cNvPr>
          <p:cNvSpPr/>
          <p:nvPr userDrawn="1"/>
        </p:nvSpPr>
        <p:spPr>
          <a:xfrm flipH="1">
            <a:off x="6517856"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9" name="אליפסה 28">
            <a:extLst>
              <a:ext uri="{FF2B5EF4-FFF2-40B4-BE49-F238E27FC236}">
                <a16:creationId xmlns:a16="http://schemas.microsoft.com/office/drawing/2014/main" id="{C4046DD7-8FB2-43D4-8E94-3D35DC3E2891}"/>
              </a:ext>
            </a:extLst>
          </p:cNvPr>
          <p:cNvSpPr/>
          <p:nvPr userDrawn="1"/>
        </p:nvSpPr>
        <p:spPr>
          <a:xfrm flipH="1">
            <a:off x="6517856"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0" name="אליפסה 29">
            <a:extLst>
              <a:ext uri="{FF2B5EF4-FFF2-40B4-BE49-F238E27FC236}">
                <a16:creationId xmlns:a16="http://schemas.microsoft.com/office/drawing/2014/main" id="{A320A73A-D3CB-4E04-B7E2-F3696B8ACDEA}"/>
              </a:ext>
            </a:extLst>
          </p:cNvPr>
          <p:cNvSpPr/>
          <p:nvPr userDrawn="1"/>
        </p:nvSpPr>
        <p:spPr>
          <a:xfrm flipH="1">
            <a:off x="6517856"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1" name="אליפסה 30">
            <a:extLst>
              <a:ext uri="{FF2B5EF4-FFF2-40B4-BE49-F238E27FC236}">
                <a16:creationId xmlns:a16="http://schemas.microsoft.com/office/drawing/2014/main" id="{3E2B01F0-78A8-41AE-95B8-811603402031}"/>
              </a:ext>
            </a:extLst>
          </p:cNvPr>
          <p:cNvSpPr/>
          <p:nvPr userDrawn="1"/>
        </p:nvSpPr>
        <p:spPr>
          <a:xfrm flipH="1">
            <a:off x="6517856"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2" name="מציין מיקום טקסט 2">
            <a:extLst>
              <a:ext uri="{FF2B5EF4-FFF2-40B4-BE49-F238E27FC236}">
                <a16:creationId xmlns:a16="http://schemas.microsoft.com/office/drawing/2014/main" id="{A70E382B-B932-45B7-BD95-6D722A4A2480}"/>
              </a:ext>
            </a:extLst>
          </p:cNvPr>
          <p:cNvSpPr>
            <a:spLocks noGrp="1"/>
          </p:cNvSpPr>
          <p:nvPr>
            <p:ph type="body" idx="31" hasCustomPrompt="1"/>
          </p:nvPr>
        </p:nvSpPr>
        <p:spPr>
          <a:xfrm flipH="1">
            <a:off x="3451168" y="2532448"/>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3" name="מציין מיקום טקסט 2">
            <a:extLst>
              <a:ext uri="{FF2B5EF4-FFF2-40B4-BE49-F238E27FC236}">
                <a16:creationId xmlns:a16="http://schemas.microsoft.com/office/drawing/2014/main" id="{2F096B52-06C2-46DF-BB33-70D931283F16}"/>
              </a:ext>
            </a:extLst>
          </p:cNvPr>
          <p:cNvSpPr>
            <a:spLocks noGrp="1"/>
          </p:cNvSpPr>
          <p:nvPr>
            <p:ph type="body" idx="32" hasCustomPrompt="1"/>
          </p:nvPr>
        </p:nvSpPr>
        <p:spPr>
          <a:xfrm flipH="1">
            <a:off x="3451168" y="2239776"/>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5" name="מציין מיקום טקסט 2">
            <a:extLst>
              <a:ext uri="{FF2B5EF4-FFF2-40B4-BE49-F238E27FC236}">
                <a16:creationId xmlns:a16="http://schemas.microsoft.com/office/drawing/2014/main" id="{5D87FD43-95C9-4217-AD5F-FE02E28AD4CE}"/>
              </a:ext>
            </a:extLst>
          </p:cNvPr>
          <p:cNvSpPr>
            <a:spLocks noGrp="1"/>
          </p:cNvSpPr>
          <p:nvPr>
            <p:ph type="body" idx="33" hasCustomPrompt="1"/>
          </p:nvPr>
        </p:nvSpPr>
        <p:spPr>
          <a:xfrm flipH="1">
            <a:off x="3451168" y="3985587"/>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7" name="מציין מיקום טקסט 2">
            <a:extLst>
              <a:ext uri="{FF2B5EF4-FFF2-40B4-BE49-F238E27FC236}">
                <a16:creationId xmlns:a16="http://schemas.microsoft.com/office/drawing/2014/main" id="{A6706CEB-523E-4248-9A66-5D139D8B0DE5}"/>
              </a:ext>
            </a:extLst>
          </p:cNvPr>
          <p:cNvSpPr>
            <a:spLocks noGrp="1"/>
          </p:cNvSpPr>
          <p:nvPr>
            <p:ph type="body" idx="34" hasCustomPrompt="1"/>
          </p:nvPr>
        </p:nvSpPr>
        <p:spPr>
          <a:xfrm flipH="1">
            <a:off x="3451168" y="3692915"/>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8" name="מציין מיקום טקסט 2">
            <a:extLst>
              <a:ext uri="{FF2B5EF4-FFF2-40B4-BE49-F238E27FC236}">
                <a16:creationId xmlns:a16="http://schemas.microsoft.com/office/drawing/2014/main" id="{6ADC931C-F9B2-467E-A024-CB5BE74BAD85}"/>
              </a:ext>
            </a:extLst>
          </p:cNvPr>
          <p:cNvSpPr>
            <a:spLocks noGrp="1"/>
          </p:cNvSpPr>
          <p:nvPr>
            <p:ph type="body" idx="35" hasCustomPrompt="1"/>
          </p:nvPr>
        </p:nvSpPr>
        <p:spPr>
          <a:xfrm flipH="1">
            <a:off x="3451168" y="5438727"/>
            <a:ext cx="2810591" cy="758864"/>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9" name="מציין מיקום טקסט 2">
            <a:extLst>
              <a:ext uri="{FF2B5EF4-FFF2-40B4-BE49-F238E27FC236}">
                <a16:creationId xmlns:a16="http://schemas.microsoft.com/office/drawing/2014/main" id="{0A301DE6-2E75-41F5-9314-B269815BA3F3}"/>
              </a:ext>
            </a:extLst>
          </p:cNvPr>
          <p:cNvSpPr>
            <a:spLocks noGrp="1"/>
          </p:cNvSpPr>
          <p:nvPr>
            <p:ph type="body" idx="36" hasCustomPrompt="1"/>
          </p:nvPr>
        </p:nvSpPr>
        <p:spPr>
          <a:xfrm flipH="1">
            <a:off x="3451168" y="5146055"/>
            <a:ext cx="2810591" cy="292671"/>
          </a:xfrm>
        </p:spPr>
        <p:txBody>
          <a:bodyPr lIns="0" tIns="0" rIns="0" bIns="0" rtlCol="1" anchor="t"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0" name="מציין מיקום טקסט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flipH="1">
            <a:off x="6957504" y="2153566"/>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XX20</a:t>
            </a:r>
          </a:p>
        </p:txBody>
      </p:sp>
      <p:sp>
        <p:nvSpPr>
          <p:cNvPr id="41" name="מציין מיקום טקסט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flipH="1">
            <a:off x="6957504" y="3621465"/>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XX20</a:t>
            </a:r>
          </a:p>
        </p:txBody>
      </p:sp>
      <p:sp>
        <p:nvSpPr>
          <p:cNvPr id="42" name="מציין מיקום טקסט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flipH="1">
            <a:off x="6957504" y="5089363"/>
            <a:ext cx="2616212" cy="978408"/>
          </a:xfrm>
          <a:prstGeom prst="rect">
            <a:avLst/>
          </a:prstGeom>
          <a:ln w="6350">
            <a:no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XX20</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פריסת טבל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7477125" y="2260000"/>
            <a:ext cx="391159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8089767" y="3890303"/>
            <a:ext cx="3275463" cy="882062"/>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432000" y="3598737"/>
            <a:ext cx="2760000" cy="100800"/>
            <a:chOff x="-1228304" y="3240138"/>
            <a:chExt cx="2760000"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272142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4308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מציין מיקום של טבלה 9">
            <a:extLst>
              <a:ext uri="{FF2B5EF4-FFF2-40B4-BE49-F238E27FC236}">
                <a16:creationId xmlns:a16="http://schemas.microsoft.com/office/drawing/2014/main" id="{3F646CE6-E75B-4112-896D-5A26E1F1520E}"/>
              </a:ext>
            </a:extLst>
          </p:cNvPr>
          <p:cNvSpPr>
            <a:spLocks noGrp="1"/>
          </p:cNvSpPr>
          <p:nvPr>
            <p:ph type="tbl" sz="quarter" idx="14"/>
          </p:nvPr>
        </p:nvSpPr>
        <p:spPr>
          <a:xfrm flipH="1">
            <a:off x="803275" y="860425"/>
            <a:ext cx="5870575" cy="4867275"/>
          </a:xfrm>
        </p:spPr>
        <p:txBody>
          <a:bodyPr rtlCol="1" anchor="ctr" anchorCtr="0">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טבלה</a:t>
            </a:r>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פריסת תוכן צוות">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8560525" y="1608523"/>
            <a:ext cx="2828198" cy="12868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8537031" y="3244567"/>
            <a:ext cx="2828198" cy="2098138"/>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933952" y="2993948"/>
            <a:ext cx="2258048" cy="100800"/>
            <a:chOff x="0" y="3240138"/>
            <a:chExt cx="2258048" cy="100800"/>
          </a:xfrm>
        </p:grpSpPr>
        <p:cxnSp>
          <p:nvCxnSpPr>
            <p:cNvPr id="13" name="מחבר ישר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מציין מיקום טקסט 2">
            <a:extLst>
              <a:ext uri="{FF2B5EF4-FFF2-40B4-BE49-F238E27FC236}">
                <a16:creationId xmlns:a16="http://schemas.microsoft.com/office/drawing/2014/main" id="{1B29C9C1-9494-4E8B-A0F3-611E947A19B3}"/>
              </a:ext>
            </a:extLst>
          </p:cNvPr>
          <p:cNvSpPr>
            <a:spLocks noGrp="1"/>
          </p:cNvSpPr>
          <p:nvPr>
            <p:ph type="body" idx="27" hasCustomPrompt="1"/>
          </p:nvPr>
        </p:nvSpPr>
        <p:spPr>
          <a:xfrm flipH="1">
            <a:off x="5996839" y="4355032"/>
            <a:ext cx="2066544"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0" name="מציין מיקום טקסט 2">
            <a:extLst>
              <a:ext uri="{FF2B5EF4-FFF2-40B4-BE49-F238E27FC236}">
                <a16:creationId xmlns:a16="http://schemas.microsoft.com/office/drawing/2014/main" id="{ABB09D16-148A-45C2-B0B8-1495E8DC7D64}"/>
              </a:ext>
            </a:extLst>
          </p:cNvPr>
          <p:cNvSpPr>
            <a:spLocks noGrp="1"/>
          </p:cNvSpPr>
          <p:nvPr>
            <p:ph type="body" idx="29" hasCustomPrompt="1"/>
          </p:nvPr>
        </p:nvSpPr>
        <p:spPr>
          <a:xfrm flipH="1">
            <a:off x="5996840" y="4042831"/>
            <a:ext cx="2066544"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1" name="מציין מיקום טקסט 2">
            <a:extLst>
              <a:ext uri="{FF2B5EF4-FFF2-40B4-BE49-F238E27FC236}">
                <a16:creationId xmlns:a16="http://schemas.microsoft.com/office/drawing/2014/main" id="{67814C7C-3597-4B16-A4AC-D81985C587BD}"/>
              </a:ext>
            </a:extLst>
          </p:cNvPr>
          <p:cNvSpPr>
            <a:spLocks noGrp="1"/>
          </p:cNvSpPr>
          <p:nvPr>
            <p:ph type="body" idx="32" hasCustomPrompt="1"/>
          </p:nvPr>
        </p:nvSpPr>
        <p:spPr>
          <a:xfrm flipH="1">
            <a:off x="5996840" y="3428999"/>
            <a:ext cx="2066544"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9" name="מציין מיקום של תמונה 8">
            <a:extLst>
              <a:ext uri="{FF2B5EF4-FFF2-40B4-BE49-F238E27FC236}">
                <a16:creationId xmlns:a16="http://schemas.microsoft.com/office/drawing/2014/main" id="{B284A57B-147A-4287-AA6B-E508A9222F7F}"/>
              </a:ext>
            </a:extLst>
          </p:cNvPr>
          <p:cNvSpPr>
            <a:spLocks noGrp="1"/>
          </p:cNvSpPr>
          <p:nvPr>
            <p:ph type="pic" sz="quarter" idx="33"/>
          </p:nvPr>
        </p:nvSpPr>
        <p:spPr>
          <a:xfrm flipH="1">
            <a:off x="5995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35" name="מציין מיקום של תמונה 8">
            <a:extLst>
              <a:ext uri="{FF2B5EF4-FFF2-40B4-BE49-F238E27FC236}">
                <a16:creationId xmlns:a16="http://schemas.microsoft.com/office/drawing/2014/main" id="{9DBE0996-CEA3-41C3-A75A-84DC3C2B5194}"/>
              </a:ext>
            </a:extLst>
          </p:cNvPr>
          <p:cNvSpPr>
            <a:spLocks noGrp="1"/>
          </p:cNvSpPr>
          <p:nvPr>
            <p:ph type="pic" sz="quarter" idx="34"/>
          </p:nvPr>
        </p:nvSpPr>
        <p:spPr>
          <a:xfrm flipH="1">
            <a:off x="997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36" name="מציין מיקום של תמונה 8">
            <a:extLst>
              <a:ext uri="{FF2B5EF4-FFF2-40B4-BE49-F238E27FC236}">
                <a16:creationId xmlns:a16="http://schemas.microsoft.com/office/drawing/2014/main" id="{F7B28261-CB14-4E4E-AA66-A0239B3DD28E}"/>
              </a:ext>
            </a:extLst>
          </p:cNvPr>
          <p:cNvSpPr>
            <a:spLocks noGrp="1"/>
          </p:cNvSpPr>
          <p:nvPr>
            <p:ph type="pic" sz="quarter" idx="35"/>
          </p:nvPr>
        </p:nvSpPr>
        <p:spPr>
          <a:xfrm flipH="1">
            <a:off x="3496384" y="1179843"/>
            <a:ext cx="2066544" cy="2066544"/>
          </a:xfrm>
          <a:prstGeom prst="ellipse">
            <a:avLst/>
          </a:prstGeom>
          <a:ln w="127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37" name="מציין מיקום טקסט 2">
            <a:extLst>
              <a:ext uri="{FF2B5EF4-FFF2-40B4-BE49-F238E27FC236}">
                <a16:creationId xmlns:a16="http://schemas.microsoft.com/office/drawing/2014/main" id="{BAA53E0C-9536-4177-A63F-0E2565EC53CD}"/>
              </a:ext>
            </a:extLst>
          </p:cNvPr>
          <p:cNvSpPr>
            <a:spLocks noGrp="1"/>
          </p:cNvSpPr>
          <p:nvPr>
            <p:ph type="body" idx="36" hasCustomPrompt="1"/>
          </p:nvPr>
        </p:nvSpPr>
        <p:spPr>
          <a:xfrm flipH="1">
            <a:off x="998552" y="4355032"/>
            <a:ext cx="2066400"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8" name="מציין מיקום טקסט 2">
            <a:extLst>
              <a:ext uri="{FF2B5EF4-FFF2-40B4-BE49-F238E27FC236}">
                <a16:creationId xmlns:a16="http://schemas.microsoft.com/office/drawing/2014/main" id="{67EF8E36-183B-420B-AF25-17CFA963987A}"/>
              </a:ext>
            </a:extLst>
          </p:cNvPr>
          <p:cNvSpPr>
            <a:spLocks noGrp="1"/>
          </p:cNvSpPr>
          <p:nvPr>
            <p:ph type="body" idx="37" hasCustomPrompt="1"/>
          </p:nvPr>
        </p:nvSpPr>
        <p:spPr>
          <a:xfrm flipH="1">
            <a:off x="998553" y="4042831"/>
            <a:ext cx="2066400"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9" name="מציין מיקום טקסט 2">
            <a:extLst>
              <a:ext uri="{FF2B5EF4-FFF2-40B4-BE49-F238E27FC236}">
                <a16:creationId xmlns:a16="http://schemas.microsoft.com/office/drawing/2014/main" id="{58DA6E86-8039-4690-AFE1-7CCF07B7CBAF}"/>
              </a:ext>
            </a:extLst>
          </p:cNvPr>
          <p:cNvSpPr>
            <a:spLocks noGrp="1"/>
          </p:cNvSpPr>
          <p:nvPr>
            <p:ph type="body" idx="38" hasCustomPrompt="1"/>
          </p:nvPr>
        </p:nvSpPr>
        <p:spPr>
          <a:xfrm flipH="1">
            <a:off x="998553" y="3428999"/>
            <a:ext cx="2066400"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41" name="מציין מיקום טקסט 2">
            <a:extLst>
              <a:ext uri="{FF2B5EF4-FFF2-40B4-BE49-F238E27FC236}">
                <a16:creationId xmlns:a16="http://schemas.microsoft.com/office/drawing/2014/main" id="{933214B9-0452-4C8B-AB10-922F3C3BCF01}"/>
              </a:ext>
            </a:extLst>
          </p:cNvPr>
          <p:cNvSpPr>
            <a:spLocks noGrp="1"/>
          </p:cNvSpPr>
          <p:nvPr>
            <p:ph type="body" idx="39" hasCustomPrompt="1"/>
          </p:nvPr>
        </p:nvSpPr>
        <p:spPr>
          <a:xfrm flipH="1">
            <a:off x="3496383" y="4355032"/>
            <a:ext cx="2066400" cy="1280958"/>
          </a:xfrm>
        </p:spPr>
        <p:txBody>
          <a:bodyPr lIns="0" tIns="0" rIns="0" bIns="0" rtlCol="1">
            <a:normAutofit/>
          </a:bodyPr>
          <a:lstStyle>
            <a:lvl1pPr marL="0" indent="0" algn="ct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2" name="מציין מיקום טקסט 2">
            <a:extLst>
              <a:ext uri="{FF2B5EF4-FFF2-40B4-BE49-F238E27FC236}">
                <a16:creationId xmlns:a16="http://schemas.microsoft.com/office/drawing/2014/main" id="{A5C23113-D98B-48C7-A675-4FD5F50333F3}"/>
              </a:ext>
            </a:extLst>
          </p:cNvPr>
          <p:cNvSpPr>
            <a:spLocks noGrp="1"/>
          </p:cNvSpPr>
          <p:nvPr>
            <p:ph type="body" idx="40" hasCustomPrompt="1"/>
          </p:nvPr>
        </p:nvSpPr>
        <p:spPr>
          <a:xfrm flipH="1">
            <a:off x="3496383" y="4042831"/>
            <a:ext cx="2066400" cy="282991"/>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16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9" name="מציין מיקום טקסט 2">
            <a:extLst>
              <a:ext uri="{FF2B5EF4-FFF2-40B4-BE49-F238E27FC236}">
                <a16:creationId xmlns:a16="http://schemas.microsoft.com/office/drawing/2014/main" id="{09781257-B563-41E0-B9E6-9C7330084BCC}"/>
              </a:ext>
            </a:extLst>
          </p:cNvPr>
          <p:cNvSpPr>
            <a:spLocks noGrp="1"/>
          </p:cNvSpPr>
          <p:nvPr>
            <p:ph type="body" idx="41" hasCustomPrompt="1"/>
          </p:nvPr>
        </p:nvSpPr>
        <p:spPr>
          <a:xfrm flipH="1">
            <a:off x="3497697" y="3428999"/>
            <a:ext cx="2066400" cy="615618"/>
          </a:xfrm>
        </p:spPr>
        <p:txBody>
          <a:bodyPr lIns="0" tIns="0" rIns="0" bIns="0" rtlCol="1" anchor="b" anchorCtr="0">
            <a:normAutofit/>
          </a:bodyPr>
          <a:lstStyle>
            <a:lvl1pPr marL="0" indent="0" algn="ct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cxnSp>
        <p:nvCxnSpPr>
          <p:cNvPr id="32" name="מחבר ישר 31">
            <a:extLst>
              <a:ext uri="{FF2B5EF4-FFF2-40B4-BE49-F238E27FC236}">
                <a16:creationId xmlns:a16="http://schemas.microsoft.com/office/drawing/2014/main" id="{9A32EC27-ACD8-47C0-A3ED-E4ED58D88358}"/>
              </a:ext>
            </a:extLst>
          </p:cNvPr>
          <p:cNvCxnSpPr>
            <a:cxnSpLocks/>
          </p:cNvCxnSpPr>
          <p:nvPr userDrawn="1"/>
        </p:nvCxnSpPr>
        <p:spPr>
          <a:xfrm flipH="1">
            <a:off x="556484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99E8819A-135C-4A5C-9F6A-A3BE05AA294F}"/>
              </a:ext>
            </a:extLst>
          </p:cNvPr>
          <p:cNvCxnSpPr>
            <a:cxnSpLocks/>
          </p:cNvCxnSpPr>
          <p:nvPr userDrawn="1"/>
        </p:nvCxnSpPr>
        <p:spPr>
          <a:xfrm flipH="1">
            <a:off x="3056091"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שקופית פריסה של תוכן צוות">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76850" y="707529"/>
            <a:ext cx="6310887"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סגנון כותרת של תבנית בסיס</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97875" y="1625821"/>
            <a:ext cx="6289862" cy="569085"/>
          </a:xfrm>
        </p:spPr>
        <p:txBody>
          <a:bodyPr lIns="0" tIns="0" rIns="0" bIns="0" rtlCol="1">
            <a:normAutofit/>
          </a:bodyPr>
          <a:lstStyle>
            <a:lvl1pPr marL="0" indent="0" algn="l"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5181266" cy="100800"/>
            <a:chOff x="439494" y="3240138"/>
            <a:chExt cx="3235004"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322161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608774"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7935310"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7935310"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3" name="מציין מיקום של תמונה 2">
            <a:extLst>
              <a:ext uri="{FF2B5EF4-FFF2-40B4-BE49-F238E27FC236}">
                <a16:creationId xmlns:a16="http://schemas.microsoft.com/office/drawing/2014/main" id="{F6FF07C5-314A-4EA8-B78F-7A51C234D3A1}"/>
              </a:ext>
            </a:extLst>
          </p:cNvPr>
          <p:cNvSpPr>
            <a:spLocks noGrp="1"/>
          </p:cNvSpPr>
          <p:nvPr>
            <p:ph type="pic" sz="quarter" idx="33"/>
          </p:nvPr>
        </p:nvSpPr>
        <p:spPr>
          <a:xfrm flipH="1">
            <a:off x="10363735" y="2764036"/>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23" name="מחבר ישר 22">
            <a:extLst>
              <a:ext uri="{FF2B5EF4-FFF2-40B4-BE49-F238E27FC236}">
                <a16:creationId xmlns:a16="http://schemas.microsoft.com/office/drawing/2014/main" id="{B691060D-E361-43B0-BFD7-43D7CC4E5CCD}"/>
              </a:ext>
            </a:extLst>
          </p:cNvPr>
          <p:cNvCxnSpPr>
            <a:cxnSpLocks/>
          </p:cNvCxnSpPr>
          <p:nvPr userDrawn="1"/>
        </p:nvCxnSpPr>
        <p:spPr>
          <a:xfrm flipH="1">
            <a:off x="1147200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מציין מיקום טקסט 2">
            <a:extLst>
              <a:ext uri="{FF2B5EF4-FFF2-40B4-BE49-F238E27FC236}">
                <a16:creationId xmlns:a16="http://schemas.microsoft.com/office/drawing/2014/main" id="{4A98AB01-9578-4430-96AD-F434AF0CDA20}"/>
              </a:ext>
            </a:extLst>
          </p:cNvPr>
          <p:cNvSpPr>
            <a:spLocks noGrp="1"/>
          </p:cNvSpPr>
          <p:nvPr>
            <p:ph type="body" idx="34" hasCustomPrompt="1"/>
          </p:nvPr>
        </p:nvSpPr>
        <p:spPr>
          <a:xfrm flipH="1">
            <a:off x="7937151"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1" name="מציין מיקום טקסט 2">
            <a:extLst>
              <a:ext uri="{FF2B5EF4-FFF2-40B4-BE49-F238E27FC236}">
                <a16:creationId xmlns:a16="http://schemas.microsoft.com/office/drawing/2014/main" id="{EF9D60F2-A1FB-4A95-997B-A4F1723AC1EC}"/>
              </a:ext>
            </a:extLst>
          </p:cNvPr>
          <p:cNvSpPr>
            <a:spLocks noGrp="1"/>
          </p:cNvSpPr>
          <p:nvPr>
            <p:ph type="body" idx="35" hasCustomPrompt="1"/>
          </p:nvPr>
        </p:nvSpPr>
        <p:spPr>
          <a:xfrm flipH="1">
            <a:off x="7937151"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42" name="מציין מיקום של תמונה 2">
            <a:extLst>
              <a:ext uri="{FF2B5EF4-FFF2-40B4-BE49-F238E27FC236}">
                <a16:creationId xmlns:a16="http://schemas.microsoft.com/office/drawing/2014/main" id="{76A56D2A-42F0-40C5-96D7-B1AC33152A85}"/>
              </a:ext>
            </a:extLst>
          </p:cNvPr>
          <p:cNvSpPr>
            <a:spLocks noGrp="1"/>
          </p:cNvSpPr>
          <p:nvPr>
            <p:ph type="pic" sz="quarter" idx="36"/>
          </p:nvPr>
        </p:nvSpPr>
        <p:spPr>
          <a:xfrm flipH="1">
            <a:off x="10365576" y="4191893"/>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43" name="מחבר ישר 42">
            <a:extLst>
              <a:ext uri="{FF2B5EF4-FFF2-40B4-BE49-F238E27FC236}">
                <a16:creationId xmlns:a16="http://schemas.microsoft.com/office/drawing/2014/main" id="{CF6D1C91-9136-4678-A712-92BE9B3902C4}"/>
              </a:ext>
            </a:extLst>
          </p:cNvPr>
          <p:cNvCxnSpPr>
            <a:cxnSpLocks/>
          </p:cNvCxnSpPr>
          <p:nvPr userDrawn="1"/>
        </p:nvCxnSpPr>
        <p:spPr>
          <a:xfrm rot="5400000" flipH="1">
            <a:off x="1075633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מציין מיקום טקסט 2">
            <a:extLst>
              <a:ext uri="{FF2B5EF4-FFF2-40B4-BE49-F238E27FC236}">
                <a16:creationId xmlns:a16="http://schemas.microsoft.com/office/drawing/2014/main" id="{BACF15AB-FF8A-422B-840D-88503024E5D3}"/>
              </a:ext>
            </a:extLst>
          </p:cNvPr>
          <p:cNvSpPr>
            <a:spLocks noGrp="1"/>
          </p:cNvSpPr>
          <p:nvPr>
            <p:ph type="body" idx="37" hasCustomPrompt="1"/>
          </p:nvPr>
        </p:nvSpPr>
        <p:spPr>
          <a:xfrm flipH="1">
            <a:off x="4185569"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5" name="מציין מיקום טקסט 2">
            <a:extLst>
              <a:ext uri="{FF2B5EF4-FFF2-40B4-BE49-F238E27FC236}">
                <a16:creationId xmlns:a16="http://schemas.microsoft.com/office/drawing/2014/main" id="{EFC2028F-7DFE-412D-97DF-707D128D95E0}"/>
              </a:ext>
            </a:extLst>
          </p:cNvPr>
          <p:cNvSpPr>
            <a:spLocks noGrp="1"/>
          </p:cNvSpPr>
          <p:nvPr>
            <p:ph type="body" idx="38" hasCustomPrompt="1"/>
          </p:nvPr>
        </p:nvSpPr>
        <p:spPr>
          <a:xfrm flipH="1">
            <a:off x="4185569"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47" name="מציין מיקום טקסט 2">
            <a:extLst>
              <a:ext uri="{FF2B5EF4-FFF2-40B4-BE49-F238E27FC236}">
                <a16:creationId xmlns:a16="http://schemas.microsoft.com/office/drawing/2014/main" id="{4349A4F0-1181-4A58-BFD4-4783CD130356}"/>
              </a:ext>
            </a:extLst>
          </p:cNvPr>
          <p:cNvSpPr>
            <a:spLocks noGrp="1"/>
          </p:cNvSpPr>
          <p:nvPr>
            <p:ph type="body" idx="40" hasCustomPrompt="1"/>
          </p:nvPr>
        </p:nvSpPr>
        <p:spPr>
          <a:xfrm flipH="1">
            <a:off x="4189700"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8" name="מציין מיקום טקסט 2">
            <a:extLst>
              <a:ext uri="{FF2B5EF4-FFF2-40B4-BE49-F238E27FC236}">
                <a16:creationId xmlns:a16="http://schemas.microsoft.com/office/drawing/2014/main" id="{DC1D5D83-8D32-491F-87EB-9DA9360D4F2B}"/>
              </a:ext>
            </a:extLst>
          </p:cNvPr>
          <p:cNvSpPr>
            <a:spLocks noGrp="1"/>
          </p:cNvSpPr>
          <p:nvPr>
            <p:ph type="body" idx="41" hasCustomPrompt="1"/>
          </p:nvPr>
        </p:nvSpPr>
        <p:spPr>
          <a:xfrm flipH="1">
            <a:off x="4189700"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50" name="מציין מיקום טקסט 2">
            <a:extLst>
              <a:ext uri="{FF2B5EF4-FFF2-40B4-BE49-F238E27FC236}">
                <a16:creationId xmlns:a16="http://schemas.microsoft.com/office/drawing/2014/main" id="{8120723F-A42C-4B81-97FD-6F575E5C2584}"/>
              </a:ext>
            </a:extLst>
          </p:cNvPr>
          <p:cNvSpPr>
            <a:spLocks noGrp="1"/>
          </p:cNvSpPr>
          <p:nvPr>
            <p:ph type="body" idx="43" hasCustomPrompt="1"/>
          </p:nvPr>
        </p:nvSpPr>
        <p:spPr>
          <a:xfrm flipH="1">
            <a:off x="440408" y="3372939"/>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51" name="מציין מיקום טקסט 2">
            <a:extLst>
              <a:ext uri="{FF2B5EF4-FFF2-40B4-BE49-F238E27FC236}">
                <a16:creationId xmlns:a16="http://schemas.microsoft.com/office/drawing/2014/main" id="{27D068F1-398F-4D11-977C-080C8151C786}"/>
              </a:ext>
            </a:extLst>
          </p:cNvPr>
          <p:cNvSpPr>
            <a:spLocks noGrp="1"/>
          </p:cNvSpPr>
          <p:nvPr>
            <p:ph type="body" idx="44" hasCustomPrompt="1"/>
          </p:nvPr>
        </p:nvSpPr>
        <p:spPr>
          <a:xfrm flipH="1">
            <a:off x="440408" y="2960253"/>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sp>
        <p:nvSpPr>
          <p:cNvPr id="53" name="מציין מיקום טקסט 2">
            <a:extLst>
              <a:ext uri="{FF2B5EF4-FFF2-40B4-BE49-F238E27FC236}">
                <a16:creationId xmlns:a16="http://schemas.microsoft.com/office/drawing/2014/main" id="{B795705E-C5CB-46CC-9E41-D2269E07BC15}"/>
              </a:ext>
            </a:extLst>
          </p:cNvPr>
          <p:cNvSpPr>
            <a:spLocks noGrp="1"/>
          </p:cNvSpPr>
          <p:nvPr>
            <p:ph type="body" idx="46" hasCustomPrompt="1"/>
          </p:nvPr>
        </p:nvSpPr>
        <p:spPr>
          <a:xfrm flipH="1">
            <a:off x="442249" y="4800796"/>
            <a:ext cx="2297722"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54" name="מציין מיקום טקסט 2">
            <a:extLst>
              <a:ext uri="{FF2B5EF4-FFF2-40B4-BE49-F238E27FC236}">
                <a16:creationId xmlns:a16="http://schemas.microsoft.com/office/drawing/2014/main" id="{80211A2B-0F3C-4DBE-AE01-069AE7FC3468}"/>
              </a:ext>
            </a:extLst>
          </p:cNvPr>
          <p:cNvSpPr>
            <a:spLocks noGrp="1"/>
          </p:cNvSpPr>
          <p:nvPr>
            <p:ph type="body" idx="47" hasCustomPrompt="1"/>
          </p:nvPr>
        </p:nvSpPr>
        <p:spPr>
          <a:xfrm flipH="1">
            <a:off x="442249" y="4388110"/>
            <a:ext cx="2297722"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 תבנית בסיס</a:t>
            </a:r>
          </a:p>
        </p:txBody>
      </p:sp>
      <p:cxnSp>
        <p:nvCxnSpPr>
          <p:cNvPr id="56" name="מחבר ישר 55">
            <a:extLst>
              <a:ext uri="{FF2B5EF4-FFF2-40B4-BE49-F238E27FC236}">
                <a16:creationId xmlns:a16="http://schemas.microsoft.com/office/drawing/2014/main" id="{2E5E9742-C670-47AB-AA69-AE65D7915B06}"/>
              </a:ext>
            </a:extLst>
          </p:cNvPr>
          <p:cNvCxnSpPr>
            <a:cxnSpLocks/>
          </p:cNvCxnSpPr>
          <p:nvPr userDrawn="1"/>
        </p:nvCxnSpPr>
        <p:spPr>
          <a:xfrm rot="5400000" flipH="1">
            <a:off x="5672153"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מחבר ישר 56">
            <a:extLst>
              <a:ext uri="{FF2B5EF4-FFF2-40B4-BE49-F238E27FC236}">
                <a16:creationId xmlns:a16="http://schemas.microsoft.com/office/drawing/2014/main" id="{158712DB-5183-45D8-9ABB-6E0795658012}"/>
              </a:ext>
            </a:extLst>
          </p:cNvPr>
          <p:cNvCxnSpPr>
            <a:cxnSpLocks/>
          </p:cNvCxnSpPr>
          <p:nvPr userDrawn="1"/>
        </p:nvCxnSpPr>
        <p:spPr>
          <a:xfrm rot="5400000" flipH="1">
            <a:off x="1929806"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מציין מיקום של תמונה 2">
            <a:extLst>
              <a:ext uri="{FF2B5EF4-FFF2-40B4-BE49-F238E27FC236}">
                <a16:creationId xmlns:a16="http://schemas.microsoft.com/office/drawing/2014/main" id="{417A32F4-3459-4A31-A90E-AA771FD4D491}"/>
              </a:ext>
            </a:extLst>
          </p:cNvPr>
          <p:cNvSpPr>
            <a:spLocks noGrp="1"/>
          </p:cNvSpPr>
          <p:nvPr>
            <p:ph type="pic" sz="quarter" idx="42"/>
          </p:nvPr>
        </p:nvSpPr>
        <p:spPr>
          <a:xfrm flipH="1">
            <a:off x="6618125" y="4191893"/>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55" name="מציין מיקום של תמונה 2">
            <a:extLst>
              <a:ext uri="{FF2B5EF4-FFF2-40B4-BE49-F238E27FC236}">
                <a16:creationId xmlns:a16="http://schemas.microsoft.com/office/drawing/2014/main" id="{63549FA7-92E5-4DB1-92FA-15902DFD3753}"/>
              </a:ext>
            </a:extLst>
          </p:cNvPr>
          <p:cNvSpPr>
            <a:spLocks noGrp="1"/>
          </p:cNvSpPr>
          <p:nvPr>
            <p:ph type="pic" sz="quarter" idx="48"/>
          </p:nvPr>
        </p:nvSpPr>
        <p:spPr>
          <a:xfrm flipH="1">
            <a:off x="2870674" y="4191893"/>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46" name="מציין מיקום של תמונה 2">
            <a:extLst>
              <a:ext uri="{FF2B5EF4-FFF2-40B4-BE49-F238E27FC236}">
                <a16:creationId xmlns:a16="http://schemas.microsoft.com/office/drawing/2014/main" id="{0F62D330-6A30-4A65-89DA-EDFE4AAD343E}"/>
              </a:ext>
            </a:extLst>
          </p:cNvPr>
          <p:cNvSpPr>
            <a:spLocks noGrp="1"/>
          </p:cNvSpPr>
          <p:nvPr>
            <p:ph type="pic" sz="quarter" idx="39"/>
          </p:nvPr>
        </p:nvSpPr>
        <p:spPr>
          <a:xfrm flipH="1">
            <a:off x="6616284" y="2764036"/>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52" name="מציין מיקום של תמונה 2">
            <a:extLst>
              <a:ext uri="{FF2B5EF4-FFF2-40B4-BE49-F238E27FC236}">
                <a16:creationId xmlns:a16="http://schemas.microsoft.com/office/drawing/2014/main" id="{A3FC286B-05E7-4E48-A7FD-197800349118}"/>
              </a:ext>
            </a:extLst>
          </p:cNvPr>
          <p:cNvSpPr>
            <a:spLocks noGrp="1"/>
          </p:cNvSpPr>
          <p:nvPr>
            <p:ph type="pic" sz="quarter" idx="45"/>
          </p:nvPr>
        </p:nvSpPr>
        <p:spPr>
          <a:xfrm flipH="1">
            <a:off x="2868833" y="2764036"/>
            <a:ext cx="1106424" cy="1106423"/>
          </a:xfrm>
          <a:prstGeom prst="ellipse">
            <a:avLst/>
          </a:prstGeom>
          <a:solidFill>
            <a:srgbClr val="0F1722"/>
          </a:solidFill>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כותרת מקטע עליונה עם תמונה">
    <p:spTree>
      <p:nvGrpSpPr>
        <p:cNvPr id="1" name=""/>
        <p:cNvGrpSpPr/>
        <p:nvPr/>
      </p:nvGrpSpPr>
      <p:grpSpPr>
        <a:xfrm>
          <a:off x="0" y="0"/>
          <a:ext cx="0" cy="0"/>
          <a:chOff x="0" y="0"/>
          <a:chExt cx="0" cy="0"/>
        </a:xfrm>
      </p:grpSpPr>
      <p:sp>
        <p:nvSpPr>
          <p:cNvPr id="8" name="מציין מיקום של תמונה 7">
            <a:extLst>
              <a:ext uri="{FF2B5EF4-FFF2-40B4-BE49-F238E27FC236}">
                <a16:creationId xmlns:a16="http://schemas.microsoft.com/office/drawing/2014/main" id="{C799DC18-D353-427C-B849-0204F13D9B3D}"/>
              </a:ext>
            </a:extLst>
          </p:cNvPr>
          <p:cNvSpPr>
            <a:spLocks noGrp="1"/>
          </p:cNvSpPr>
          <p:nvPr>
            <p:ph type="pic" sz="quarter" idx="14"/>
          </p:nvPr>
        </p:nvSpPr>
        <p:spPr>
          <a:xfrm flipH="1">
            <a:off x="6108700" y="0"/>
            <a:ext cx="6083300" cy="6858000"/>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7" name="מלבן 6">
            <a:extLst>
              <a:ext uri="{FF2B5EF4-FFF2-40B4-BE49-F238E27FC236}">
                <a16:creationId xmlns:a16="http://schemas.microsoft.com/office/drawing/2014/main" id="{45015858-8549-49EA-BB83-070E0D9D4890}"/>
              </a:ext>
            </a:extLst>
          </p:cNvPr>
          <p:cNvSpPr/>
          <p:nvPr userDrawn="1"/>
        </p:nvSpPr>
        <p:spPr>
          <a:xfrm flipH="1">
            <a:off x="0"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206FBAC-B8FD-4768-B682-E0B93BA33105}"/>
              </a:ext>
            </a:extLst>
          </p:cNvPr>
          <p:cNvSpPr>
            <a:spLocks noGrp="1"/>
          </p:cNvSpPr>
          <p:nvPr>
            <p:ph type="title" hasCustomPrompt="1"/>
          </p:nvPr>
        </p:nvSpPr>
        <p:spPr>
          <a:xfrm flipH="1">
            <a:off x="803275" y="2133599"/>
            <a:ext cx="4618957" cy="2492461"/>
          </a:xfrm>
        </p:spPr>
        <p:txBody>
          <a:bodyPr lIns="0" tIns="0" rIns="0" bIns="0" rtlCol="1" anchor="b" anchorCtr="0">
            <a:noAutofit/>
          </a:bodyPr>
          <a:lstStyle>
            <a:lvl1pPr algn="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כותרת</a:t>
            </a:r>
            <a:br>
              <a:rPr lang="he-IL" noProof="0"/>
            </a:br>
            <a:r>
              <a:rPr lang="he-IL" noProof="0"/>
              <a:t>מצגת</a:t>
            </a:r>
            <a:br>
              <a:rPr lang="he-IL" noProof="0"/>
            </a:br>
            <a:r>
              <a:rPr lang="he-IL" noProof="0"/>
              <a:t>כותרת</a:t>
            </a:r>
          </a:p>
        </p:txBody>
      </p:sp>
      <p:sp>
        <p:nvSpPr>
          <p:cNvPr id="4" name="מציין מיקום של תאריך 3">
            <a:extLst>
              <a:ext uri="{FF2B5EF4-FFF2-40B4-BE49-F238E27FC236}">
                <a16:creationId xmlns:a16="http://schemas.microsoft.com/office/drawing/2014/main" id="{2472534F-03A6-408A-9BF1-303D0A440BA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0A24E181-0C50-4F43-A5A7-6FDD1500C708}"/>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13A749CC-EB55-4FEF-AA4C-9A9C6E2AA9C0}"/>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grpSp>
        <p:nvGrpSpPr>
          <p:cNvPr id="9" name="קבוצה 8">
            <a:extLst>
              <a:ext uri="{FF2B5EF4-FFF2-40B4-BE49-F238E27FC236}">
                <a16:creationId xmlns:a16="http://schemas.microsoft.com/office/drawing/2014/main" id="{6F3E26A6-6962-4A35-AA86-805537D45296}"/>
              </a:ext>
            </a:extLst>
          </p:cNvPr>
          <p:cNvGrpSpPr/>
          <p:nvPr userDrawn="1"/>
        </p:nvGrpSpPr>
        <p:grpSpPr>
          <a:xfrm flipH="1">
            <a:off x="2772000" y="1947412"/>
            <a:ext cx="2650232" cy="102440"/>
            <a:chOff x="3631690" y="2252140"/>
            <a:chExt cx="4616330" cy="102440"/>
          </a:xfrm>
        </p:grpSpPr>
        <p:sp>
          <p:nvSpPr>
            <p:cNvPr id="10" name="אליפסה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1" name="מחבר ישר 10">
              <a:extLst>
                <a:ext uri="{FF2B5EF4-FFF2-40B4-BE49-F238E27FC236}">
                  <a16:creationId xmlns:a16="http://schemas.microsoft.com/office/drawing/2014/main" id="{192040D0-01C2-4643-8F84-3B8F334E545C}"/>
                </a:ext>
              </a:extLst>
            </p:cNvPr>
            <p:cNvCxnSpPr>
              <a:cxnSpLocks/>
            </p:cNvCxnSpPr>
            <p:nvPr userDrawn="1"/>
          </p:nvCxnSpPr>
          <p:spPr>
            <a:xfrm>
              <a:off x="3681984" y="2307679"/>
              <a:ext cx="446872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אליפסה 11">
              <a:extLst>
                <a:ext uri="{FF2B5EF4-FFF2-40B4-BE49-F238E27FC236}">
                  <a16:creationId xmlns:a16="http://schemas.microsoft.com/office/drawing/2014/main" id="{7ED601E9-2BFC-460B-A2A8-69A787A4988E}"/>
                </a:ext>
              </a:extLst>
            </p:cNvPr>
            <p:cNvSpPr/>
            <p:nvPr userDrawn="1"/>
          </p:nvSpPr>
          <p:spPr>
            <a:xfrm>
              <a:off x="8072441"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BB49A8A6-FEDB-4D20-B581-A84DB8EFE977}"/>
              </a:ext>
            </a:extLst>
          </p:cNvPr>
          <p:cNvGrpSpPr/>
          <p:nvPr userDrawn="1"/>
        </p:nvGrpSpPr>
        <p:grpSpPr>
          <a:xfrm flipH="1">
            <a:off x="2768600" y="4654084"/>
            <a:ext cx="2653632" cy="100584"/>
            <a:chOff x="3631690" y="2253996"/>
            <a:chExt cx="4622252" cy="100584"/>
          </a:xfrm>
        </p:grpSpPr>
        <p:sp>
          <p:nvSpPr>
            <p:cNvPr id="14" name="אליפסה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5" name="מחבר ישר 14">
              <a:extLst>
                <a:ext uri="{FF2B5EF4-FFF2-40B4-BE49-F238E27FC236}">
                  <a16:creationId xmlns:a16="http://schemas.microsoft.com/office/drawing/2014/main" id="{7CC5D776-F60A-4A0C-AA7C-EFACDA2CEA88}"/>
                </a:ext>
              </a:extLst>
            </p:cNvPr>
            <p:cNvCxnSpPr>
              <a:cxnSpLocks/>
            </p:cNvCxnSpPr>
            <p:nvPr userDrawn="1"/>
          </p:nvCxnSpPr>
          <p:spPr>
            <a:xfrm>
              <a:off x="3681984" y="2307679"/>
              <a:ext cx="457195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אליפסה 15">
              <a:extLst>
                <a:ext uri="{FF2B5EF4-FFF2-40B4-BE49-F238E27FC236}">
                  <a16:creationId xmlns:a16="http://schemas.microsoft.com/office/drawing/2014/main" id="{AEAFE309-55C5-409C-92ED-748307C74318}"/>
                </a:ext>
              </a:extLst>
            </p:cNvPr>
            <p:cNvSpPr/>
            <p:nvPr userDrawn="1"/>
          </p:nvSpPr>
          <p:spPr>
            <a:xfrm>
              <a:off x="8072440"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כותרת משנה 2">
            <a:extLst>
              <a:ext uri="{FF2B5EF4-FFF2-40B4-BE49-F238E27FC236}">
                <a16:creationId xmlns:a16="http://schemas.microsoft.com/office/drawing/2014/main" id="{5B77B20B-76F5-4912-803D-5709F730D4FB}"/>
              </a:ext>
            </a:extLst>
          </p:cNvPr>
          <p:cNvSpPr>
            <a:spLocks noGrp="1"/>
          </p:cNvSpPr>
          <p:nvPr>
            <p:ph type="subTitle" idx="1"/>
          </p:nvPr>
        </p:nvSpPr>
        <p:spPr>
          <a:xfrm flipH="1">
            <a:off x="803277" y="4889444"/>
            <a:ext cx="4618957" cy="590626"/>
          </a:xfrm>
        </p:spPr>
        <p:txBody>
          <a:bodyPr lIns="0" tIns="0" rIns="0" bIns="0" rtlCol="1">
            <a:normAutofit/>
          </a:bodyPr>
          <a:lstStyle>
            <a:lvl1pPr marL="0" indent="0" algn="r" rtl="1">
              <a:lnSpc>
                <a:spcPct val="100000"/>
              </a:lnSpc>
              <a:spcBef>
                <a:spcPts val="0"/>
              </a:spcBef>
              <a:buNone/>
              <a:defRPr sz="2800" b="0">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p>
        </p:txBody>
      </p:sp>
      <p:sp>
        <p:nvSpPr>
          <p:cNvPr id="18" name="מציין מיקום של תמונה 9">
            <a:extLst>
              <a:ext uri="{FF2B5EF4-FFF2-40B4-BE49-F238E27FC236}">
                <a16:creationId xmlns:a16="http://schemas.microsoft.com/office/drawing/2014/main" id="{4293BA4F-7776-4C41-BE4F-7247935D5CCC}"/>
              </a:ext>
            </a:extLst>
          </p:cNvPr>
          <p:cNvSpPr>
            <a:spLocks noGrp="1"/>
          </p:cNvSpPr>
          <p:nvPr>
            <p:ph type="pic" sz="quarter" idx="13"/>
          </p:nvPr>
        </p:nvSpPr>
        <p:spPr>
          <a:xfrm flipH="1">
            <a:off x="7004304" y="3079602"/>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פריסת תרשים עוג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6924675" y="1461974"/>
            <a:ext cx="4464049"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3092276"/>
            <a:ext cx="4443165" cy="1008841"/>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042848" y="2811097"/>
            <a:ext cx="3149152" cy="100800"/>
            <a:chOff x="-1228304" y="3250524"/>
            <a:chExt cx="3149152"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מציין מיקום טקסט 2">
            <a:extLst>
              <a:ext uri="{FF2B5EF4-FFF2-40B4-BE49-F238E27FC236}">
                <a16:creationId xmlns:a16="http://schemas.microsoft.com/office/drawing/2014/main" id="{9A5180A6-7D2B-4341-A749-16387D907EEF}"/>
              </a:ext>
            </a:extLst>
          </p:cNvPr>
          <p:cNvSpPr>
            <a:spLocks noGrp="1"/>
          </p:cNvSpPr>
          <p:nvPr>
            <p:ph type="body" idx="34" hasCustomPrompt="1"/>
          </p:nvPr>
        </p:nvSpPr>
        <p:spPr>
          <a:xfrm flipH="1">
            <a:off x="9645336" y="4138611"/>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37" name="מציין מיקום טקסט 2">
            <a:extLst>
              <a:ext uri="{FF2B5EF4-FFF2-40B4-BE49-F238E27FC236}">
                <a16:creationId xmlns:a16="http://schemas.microsoft.com/office/drawing/2014/main" id="{79DFBEE7-50AA-4F4F-8B5D-AD23ECAD9919}"/>
              </a:ext>
            </a:extLst>
          </p:cNvPr>
          <p:cNvSpPr>
            <a:spLocks noGrp="1"/>
          </p:cNvSpPr>
          <p:nvPr>
            <p:ph type="body" idx="42" hasCustomPrompt="1"/>
          </p:nvPr>
        </p:nvSpPr>
        <p:spPr>
          <a:xfrm flipH="1">
            <a:off x="9643370" y="4499972"/>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39" name="מציין מיקום טקסט 2">
            <a:extLst>
              <a:ext uri="{FF2B5EF4-FFF2-40B4-BE49-F238E27FC236}">
                <a16:creationId xmlns:a16="http://schemas.microsoft.com/office/drawing/2014/main" id="{306EAF0C-F17D-47D6-BAA1-16745F4F70D9}"/>
              </a:ext>
            </a:extLst>
          </p:cNvPr>
          <p:cNvSpPr>
            <a:spLocks noGrp="1"/>
          </p:cNvSpPr>
          <p:nvPr>
            <p:ph type="body" idx="45" hasCustomPrompt="1"/>
          </p:nvPr>
        </p:nvSpPr>
        <p:spPr>
          <a:xfrm flipH="1">
            <a:off x="7714971" y="4138611"/>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40" name="מציין מיקום טקסט 2">
            <a:extLst>
              <a:ext uri="{FF2B5EF4-FFF2-40B4-BE49-F238E27FC236}">
                <a16:creationId xmlns:a16="http://schemas.microsoft.com/office/drawing/2014/main" id="{D091E31C-C1DC-4D72-8C9E-3B6BD91E72AF}"/>
              </a:ext>
            </a:extLst>
          </p:cNvPr>
          <p:cNvSpPr>
            <a:spLocks noGrp="1"/>
          </p:cNvSpPr>
          <p:nvPr>
            <p:ph type="body" idx="46" hasCustomPrompt="1"/>
          </p:nvPr>
        </p:nvSpPr>
        <p:spPr>
          <a:xfrm flipH="1">
            <a:off x="7713005" y="4499972"/>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42" name="מציין מיקום טקסט 2">
            <a:extLst>
              <a:ext uri="{FF2B5EF4-FFF2-40B4-BE49-F238E27FC236}">
                <a16:creationId xmlns:a16="http://schemas.microsoft.com/office/drawing/2014/main" id="{F62E753C-C8BE-457D-9B22-6A8227347A67}"/>
              </a:ext>
            </a:extLst>
          </p:cNvPr>
          <p:cNvSpPr>
            <a:spLocks noGrp="1"/>
          </p:cNvSpPr>
          <p:nvPr>
            <p:ph type="body" idx="47" hasCustomPrompt="1"/>
          </p:nvPr>
        </p:nvSpPr>
        <p:spPr>
          <a:xfrm flipH="1">
            <a:off x="5784607" y="4142294"/>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43" name="מציין מיקום טקסט 2">
            <a:extLst>
              <a:ext uri="{FF2B5EF4-FFF2-40B4-BE49-F238E27FC236}">
                <a16:creationId xmlns:a16="http://schemas.microsoft.com/office/drawing/2014/main" id="{BC1E8F6C-0BDD-4AFA-9E8D-5EF61AA59F50}"/>
              </a:ext>
            </a:extLst>
          </p:cNvPr>
          <p:cNvSpPr>
            <a:spLocks noGrp="1"/>
          </p:cNvSpPr>
          <p:nvPr>
            <p:ph type="body" idx="48" hasCustomPrompt="1"/>
          </p:nvPr>
        </p:nvSpPr>
        <p:spPr>
          <a:xfrm flipH="1">
            <a:off x="5782641" y="4503655"/>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45" name="מציין מיקום טקסט 2">
            <a:extLst>
              <a:ext uri="{FF2B5EF4-FFF2-40B4-BE49-F238E27FC236}">
                <a16:creationId xmlns:a16="http://schemas.microsoft.com/office/drawing/2014/main" id="{C70C9772-55FF-4449-988F-6CDDE075E730}"/>
              </a:ext>
            </a:extLst>
          </p:cNvPr>
          <p:cNvSpPr>
            <a:spLocks noGrp="1"/>
          </p:cNvSpPr>
          <p:nvPr>
            <p:ph type="body" idx="49" hasCustomPrompt="1"/>
          </p:nvPr>
        </p:nvSpPr>
        <p:spPr>
          <a:xfrm flipH="1">
            <a:off x="9645336" y="4826750"/>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46" name="מציין מיקום טקסט 2">
            <a:extLst>
              <a:ext uri="{FF2B5EF4-FFF2-40B4-BE49-F238E27FC236}">
                <a16:creationId xmlns:a16="http://schemas.microsoft.com/office/drawing/2014/main" id="{75EE6DCE-6A55-4D95-85F7-E22E3E268256}"/>
              </a:ext>
            </a:extLst>
          </p:cNvPr>
          <p:cNvSpPr>
            <a:spLocks noGrp="1"/>
          </p:cNvSpPr>
          <p:nvPr>
            <p:ph type="body" idx="50" hasCustomPrompt="1"/>
          </p:nvPr>
        </p:nvSpPr>
        <p:spPr>
          <a:xfrm flipH="1">
            <a:off x="9643370" y="5188111"/>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48" name="מציין מיקום טקסט 2">
            <a:extLst>
              <a:ext uri="{FF2B5EF4-FFF2-40B4-BE49-F238E27FC236}">
                <a16:creationId xmlns:a16="http://schemas.microsoft.com/office/drawing/2014/main" id="{84DC7882-7541-4AEA-95FE-DDBCF6F9CA32}"/>
              </a:ext>
            </a:extLst>
          </p:cNvPr>
          <p:cNvSpPr>
            <a:spLocks noGrp="1"/>
          </p:cNvSpPr>
          <p:nvPr>
            <p:ph type="body" idx="51" hasCustomPrompt="1"/>
          </p:nvPr>
        </p:nvSpPr>
        <p:spPr>
          <a:xfrm flipH="1">
            <a:off x="7714971" y="4826750"/>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49" name="מציין מיקום טקסט 2">
            <a:extLst>
              <a:ext uri="{FF2B5EF4-FFF2-40B4-BE49-F238E27FC236}">
                <a16:creationId xmlns:a16="http://schemas.microsoft.com/office/drawing/2014/main" id="{5542D500-4CD6-4FDE-9133-F8020797D9B5}"/>
              </a:ext>
            </a:extLst>
          </p:cNvPr>
          <p:cNvSpPr>
            <a:spLocks noGrp="1"/>
          </p:cNvSpPr>
          <p:nvPr>
            <p:ph type="body" idx="52" hasCustomPrompt="1"/>
          </p:nvPr>
        </p:nvSpPr>
        <p:spPr>
          <a:xfrm flipH="1">
            <a:off x="7713005" y="5188111"/>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51" name="מציין מיקום טקסט 2">
            <a:extLst>
              <a:ext uri="{FF2B5EF4-FFF2-40B4-BE49-F238E27FC236}">
                <a16:creationId xmlns:a16="http://schemas.microsoft.com/office/drawing/2014/main" id="{500C362B-BA02-4F7D-86F6-3F6F2EF20D04}"/>
              </a:ext>
            </a:extLst>
          </p:cNvPr>
          <p:cNvSpPr>
            <a:spLocks noGrp="1"/>
          </p:cNvSpPr>
          <p:nvPr>
            <p:ph type="body" idx="53" hasCustomPrompt="1"/>
          </p:nvPr>
        </p:nvSpPr>
        <p:spPr>
          <a:xfrm flipH="1">
            <a:off x="5784607" y="4830433"/>
            <a:ext cx="1283894" cy="349611"/>
          </a:xfrm>
        </p:spPr>
        <p:txBody>
          <a:bodyPr lIns="0" tIns="0" rIns="0" bIns="0" rtlCol="1" anchor="b">
            <a:normAutofit/>
          </a:bodyPr>
          <a:lstStyle>
            <a:lvl1pPr marL="0" indent="0" algn="r" rtl="1">
              <a:spcBef>
                <a:spcPts val="600"/>
              </a:spcBef>
              <a:buNone/>
              <a:defRPr sz="1800" b="1" i="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‎1,500,000 ₪ </a:t>
            </a:r>
          </a:p>
        </p:txBody>
      </p:sp>
      <p:sp>
        <p:nvSpPr>
          <p:cNvPr id="52" name="מציין מיקום טקסט 2">
            <a:extLst>
              <a:ext uri="{FF2B5EF4-FFF2-40B4-BE49-F238E27FC236}">
                <a16:creationId xmlns:a16="http://schemas.microsoft.com/office/drawing/2014/main" id="{E213E497-634E-40E7-BF08-765CC21529E2}"/>
              </a:ext>
            </a:extLst>
          </p:cNvPr>
          <p:cNvSpPr>
            <a:spLocks noGrp="1"/>
          </p:cNvSpPr>
          <p:nvPr>
            <p:ph type="body" idx="54" hasCustomPrompt="1"/>
          </p:nvPr>
        </p:nvSpPr>
        <p:spPr>
          <a:xfrm flipH="1">
            <a:off x="5782641" y="5191794"/>
            <a:ext cx="1285861" cy="246279"/>
          </a:xfrm>
        </p:spPr>
        <p:txBody>
          <a:bodyPr lIns="0" tIns="0" rIns="0" bIns="0" rtlCol="1" anchor="t" anchorCtr="0">
            <a:normAutofit/>
          </a:bodyPr>
          <a:lstStyle>
            <a:lvl1pPr marL="0" indent="0" algn="r" rtl="1">
              <a:spcBef>
                <a:spcPts val="600"/>
              </a:spcBef>
              <a:buNone/>
              <a:defRPr sz="14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כותרת קטגוריה</a:t>
            </a:r>
          </a:p>
        </p:txBody>
      </p:sp>
      <p:sp>
        <p:nvSpPr>
          <p:cNvPr id="8" name="אליפסה 7">
            <a:extLst>
              <a:ext uri="{FF2B5EF4-FFF2-40B4-BE49-F238E27FC236}">
                <a16:creationId xmlns:a16="http://schemas.microsoft.com/office/drawing/2014/main" id="{FA01C659-0131-449B-BA07-5BC568F00BF0}"/>
              </a:ext>
            </a:extLst>
          </p:cNvPr>
          <p:cNvSpPr/>
          <p:nvPr userDrawn="1"/>
        </p:nvSpPr>
        <p:spPr>
          <a:xfrm flipH="1">
            <a:off x="11016993"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4" name="אליפסה 53">
            <a:extLst>
              <a:ext uri="{FF2B5EF4-FFF2-40B4-BE49-F238E27FC236}">
                <a16:creationId xmlns:a16="http://schemas.microsoft.com/office/drawing/2014/main" id="{69CB80EA-A8D6-4099-9412-0C14095755FF}"/>
              </a:ext>
            </a:extLst>
          </p:cNvPr>
          <p:cNvSpPr/>
          <p:nvPr userDrawn="1"/>
        </p:nvSpPr>
        <p:spPr>
          <a:xfrm flipH="1">
            <a:off x="11016993"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5" name="אליפסה 54">
            <a:extLst>
              <a:ext uri="{FF2B5EF4-FFF2-40B4-BE49-F238E27FC236}">
                <a16:creationId xmlns:a16="http://schemas.microsoft.com/office/drawing/2014/main" id="{2E20CCE5-B889-49FE-8FA6-A6F0F11A5D91}"/>
              </a:ext>
            </a:extLst>
          </p:cNvPr>
          <p:cNvSpPr/>
          <p:nvPr userDrawn="1"/>
        </p:nvSpPr>
        <p:spPr>
          <a:xfrm flipH="1">
            <a:off x="9082735"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6" name="אליפסה 55">
            <a:extLst>
              <a:ext uri="{FF2B5EF4-FFF2-40B4-BE49-F238E27FC236}">
                <a16:creationId xmlns:a16="http://schemas.microsoft.com/office/drawing/2014/main" id="{769A77E3-4AFB-45BB-8FDC-4AD084EA9D23}"/>
              </a:ext>
            </a:extLst>
          </p:cNvPr>
          <p:cNvSpPr/>
          <p:nvPr userDrawn="1"/>
        </p:nvSpPr>
        <p:spPr>
          <a:xfrm flipH="1">
            <a:off x="9082735"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7" name="אליפסה 56">
            <a:extLst>
              <a:ext uri="{FF2B5EF4-FFF2-40B4-BE49-F238E27FC236}">
                <a16:creationId xmlns:a16="http://schemas.microsoft.com/office/drawing/2014/main" id="{53A8B986-3280-4EAC-846B-9167ECC55646}"/>
              </a:ext>
            </a:extLst>
          </p:cNvPr>
          <p:cNvSpPr/>
          <p:nvPr userDrawn="1"/>
        </p:nvSpPr>
        <p:spPr>
          <a:xfrm flipH="1">
            <a:off x="7147629"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8" name="אליפסה 57">
            <a:extLst>
              <a:ext uri="{FF2B5EF4-FFF2-40B4-BE49-F238E27FC236}">
                <a16:creationId xmlns:a16="http://schemas.microsoft.com/office/drawing/2014/main" id="{0AE6D315-5EC0-4956-B7BF-B94D2AFE679B}"/>
              </a:ext>
            </a:extLst>
          </p:cNvPr>
          <p:cNvSpPr/>
          <p:nvPr userDrawn="1"/>
        </p:nvSpPr>
        <p:spPr>
          <a:xfrm flipH="1">
            <a:off x="7147629"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12" name="מציין מיקום תרשים 11">
            <a:extLst>
              <a:ext uri="{FF2B5EF4-FFF2-40B4-BE49-F238E27FC236}">
                <a16:creationId xmlns:a16="http://schemas.microsoft.com/office/drawing/2014/main" id="{9ED8422E-0C74-45EF-B794-252146C6639A}"/>
              </a:ext>
            </a:extLst>
          </p:cNvPr>
          <p:cNvSpPr>
            <a:spLocks noGrp="1"/>
          </p:cNvSpPr>
          <p:nvPr>
            <p:ph type="chart" sz="quarter" idx="55"/>
          </p:nvPr>
        </p:nvSpPr>
        <p:spPr>
          <a:xfrm flipH="1">
            <a:off x="784225" y="860425"/>
            <a:ext cx="4483100" cy="4573588"/>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תרשים</a:t>
            </a:r>
          </a:p>
        </p:txBody>
      </p:sp>
      <p:sp>
        <p:nvSpPr>
          <p:cNvPr id="35" name="אליפסה 34">
            <a:extLst>
              <a:ext uri="{FF2B5EF4-FFF2-40B4-BE49-F238E27FC236}">
                <a16:creationId xmlns:a16="http://schemas.microsoft.com/office/drawing/2014/main" id="{E8B7C827-F016-49F6-B775-FAC0E6420466}"/>
              </a:ext>
            </a:extLst>
          </p:cNvPr>
          <p:cNvSpPr/>
          <p:nvPr userDrawn="1"/>
        </p:nvSpPr>
        <p:spPr>
          <a:xfrm flipH="1">
            <a:off x="803276"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8" name="אליפסה 37">
            <a:extLst>
              <a:ext uri="{FF2B5EF4-FFF2-40B4-BE49-F238E27FC236}">
                <a16:creationId xmlns:a16="http://schemas.microsoft.com/office/drawing/2014/main" id="{C0F8D2C7-9093-4F92-B8A4-D819FEE69F1F}"/>
              </a:ext>
            </a:extLst>
          </p:cNvPr>
          <p:cNvSpPr/>
          <p:nvPr userDrawn="1"/>
        </p:nvSpPr>
        <p:spPr>
          <a:xfrm flipH="1">
            <a:off x="2192409"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41" name="מחבר ישר 40">
            <a:extLst>
              <a:ext uri="{FF2B5EF4-FFF2-40B4-BE49-F238E27FC236}">
                <a16:creationId xmlns:a16="http://schemas.microsoft.com/office/drawing/2014/main" id="{0DE9D0C0-04C1-4621-8B2D-E65A25A8DCF3}"/>
              </a:ext>
            </a:extLst>
          </p:cNvPr>
          <p:cNvCxnSpPr>
            <a:cxnSpLocks/>
          </p:cNvCxnSpPr>
          <p:nvPr userDrawn="1"/>
        </p:nvCxnSpPr>
        <p:spPr>
          <a:xfrm rot="5400000" flipH="1">
            <a:off x="2616486"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פריסת תמונה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803276" y="1411243"/>
            <a:ext cx="4494133"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24301" y="2564787"/>
            <a:ext cx="4473108" cy="569085"/>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2314168"/>
            <a:ext cx="5267325" cy="100800"/>
            <a:chOff x="0" y="3240138"/>
            <a:chExt cx="3434400"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14413" y="3189568"/>
            <a:ext cx="4482996" cy="243260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של תמונה 7">
            <a:extLst>
              <a:ext uri="{FF2B5EF4-FFF2-40B4-BE49-F238E27FC236}">
                <a16:creationId xmlns:a16="http://schemas.microsoft.com/office/drawing/2014/main" id="{CF430BFB-0A7C-4FB8-B93B-8DA19F3E634A}"/>
              </a:ext>
            </a:extLst>
          </p:cNvPr>
          <p:cNvSpPr>
            <a:spLocks noGrp="1"/>
          </p:cNvSpPr>
          <p:nvPr>
            <p:ph type="pic" sz="quarter" idx="15"/>
          </p:nvPr>
        </p:nvSpPr>
        <p:spPr>
          <a:xfrm flipH="1">
            <a:off x="6121711" y="1792784"/>
            <a:ext cx="6073999" cy="3721608"/>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פריסת תוכן תוד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a:extLst>
              <a:ext uri="{FF2B5EF4-FFF2-40B4-BE49-F238E27FC236}">
                <a16:creationId xmlns:a16="http://schemas.microsoft.com/office/drawing/2014/main" id="{36EF099F-79D2-486F-A4B2-DD4F699752C8}"/>
              </a:ext>
            </a:extLst>
          </p:cNvPr>
          <p:cNvSpPr>
            <a:spLocks noGrp="1"/>
          </p:cNvSpPr>
          <p:nvPr>
            <p:ph type="pic" sz="quarter" idx="22"/>
          </p:nvPr>
        </p:nvSpPr>
        <p:spPr>
          <a:xfrm flipH="1">
            <a:off x="6350" y="0"/>
            <a:ext cx="6089650" cy="6858000"/>
          </a:xfrm>
        </p:spPr>
        <p:txBody>
          <a:bodyPr rtlCol="1" anchor="ctr" anchorCtr="0">
            <a:normAutofit/>
          </a:bodyPr>
          <a:lstStyle>
            <a:lvl1pPr marL="0" indent="0" algn="ctr" rtl="1">
              <a:buNone/>
              <a:defRPr sz="2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1" name="כותרת 1">
            <a:extLst>
              <a:ext uri="{FF2B5EF4-FFF2-40B4-BE49-F238E27FC236}">
                <a16:creationId xmlns:a16="http://schemas.microsoft.com/office/drawing/2014/main" id="{1FF22294-F2E5-4C74-A30C-46BA988FD586}"/>
              </a:ext>
            </a:extLst>
          </p:cNvPr>
          <p:cNvSpPr>
            <a:spLocks noGrp="1"/>
          </p:cNvSpPr>
          <p:nvPr>
            <p:ph type="title" hasCustomPrompt="1"/>
          </p:nvPr>
        </p:nvSpPr>
        <p:spPr>
          <a:xfrm flipH="1">
            <a:off x="6535118" y="1546091"/>
            <a:ext cx="4846923" cy="1091078"/>
          </a:xfrm>
        </p:spPr>
        <p:txBody>
          <a:bodyPr lIns="0" tIns="0" rIns="0" bIns="0" rtlCol="1" anchor="b" anchorCtr="0">
            <a:noAutofit/>
          </a:bodyPr>
          <a:lstStyle>
            <a:lvl1pPr algn="r" rtl="1">
              <a:defRPr sz="55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תודה!</a:t>
            </a:r>
          </a:p>
        </p:txBody>
      </p:sp>
      <p:sp>
        <p:nvSpPr>
          <p:cNvPr id="22" name="מציין מיקום טקסט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flipH="1">
            <a:off x="6780377" y="3083960"/>
            <a:ext cx="4586288" cy="509472"/>
          </a:xfrm>
        </p:spPr>
        <p:txBody>
          <a:bodyPr lIns="0" tIns="0" rIns="0" bIns="0" rtlCol="1" anchor="b" anchorCtr="0">
            <a:noAutofit/>
          </a:bodyPr>
          <a:lstStyle>
            <a:lvl1pPr marL="0" indent="0" algn="r" rtl="1">
              <a:buNone/>
              <a:defRPr sz="2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בן קופמן</a:t>
            </a:r>
          </a:p>
        </p:txBody>
      </p:sp>
      <p:sp>
        <p:nvSpPr>
          <p:cNvPr id="23" name="מציין מיקום טקסט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flipH="1">
            <a:off x="6773863" y="3703834"/>
            <a:ext cx="4586288" cy="230941"/>
          </a:xfrm>
        </p:spPr>
        <p:txBody>
          <a:bodyPr lIns="0" tIns="0" rIns="0" bIns="0" rtlCol="1">
            <a:noAutofit/>
          </a:bodyPr>
          <a:lstStyle>
            <a:lvl1pPr marL="0" indent="0" algn="r" rtl="1">
              <a:buNone/>
              <a:defRPr sz="1700" b="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טלפון:</a:t>
            </a:r>
          </a:p>
        </p:txBody>
      </p:sp>
      <p:sp>
        <p:nvSpPr>
          <p:cNvPr id="24" name="מציין מיקום טקסט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flipH="1">
            <a:off x="6780762" y="3946707"/>
            <a:ext cx="4586288" cy="290167"/>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02-4567891</a:t>
            </a:r>
          </a:p>
        </p:txBody>
      </p:sp>
      <p:sp>
        <p:nvSpPr>
          <p:cNvPr id="25" name="מציין מיקום טקסט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flipH="1">
            <a:off x="6766962" y="4423954"/>
            <a:ext cx="4586288" cy="230941"/>
          </a:xfrm>
        </p:spPr>
        <p:txBody>
          <a:bodyPr lIns="0" tIns="0" rIns="0" bIns="0" rtlCol="1">
            <a:noAutofit/>
          </a:bodyPr>
          <a:lstStyle>
            <a:lvl1pPr marL="0" indent="0" algn="r" rtl="1">
              <a:buNone/>
              <a:defRPr lang="ru-RU" sz="1700" b="0" i="1"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דואר אלקטרוני:</a:t>
            </a:r>
          </a:p>
        </p:txBody>
      </p:sp>
      <p:sp>
        <p:nvSpPr>
          <p:cNvPr id="26" name="מציין מיקום טקסט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flipH="1">
            <a:off x="6773863" y="4650785"/>
            <a:ext cx="4586288" cy="364479"/>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kofman@vanarsdelltd.com</a:t>
            </a:r>
          </a:p>
        </p:txBody>
      </p:sp>
      <p:sp>
        <p:nvSpPr>
          <p:cNvPr id="27" name="מציין מיקום טקסט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flipH="1">
            <a:off x="6773863" y="5153025"/>
            <a:ext cx="4586288" cy="230941"/>
          </a:xfrm>
        </p:spPr>
        <p:txBody>
          <a:bodyPr lIns="0" tIns="0" rIns="0" bIns="0" rtlCol="1">
            <a:noAutofit/>
          </a:bodyPr>
          <a:lstStyle>
            <a:lvl1pPr marL="0" indent="0" algn="r" rtl="1">
              <a:buNone/>
              <a:defRPr lang="ru-RU" sz="1700" b="0" i="1"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marL="0" lvl="0" indent="0" algn="l" defTabSz="914400" rtl="1" eaLnBrk="1" latinLnBrk="0" hangingPunct="1">
              <a:lnSpc>
                <a:spcPct val="90000"/>
              </a:lnSpc>
              <a:spcBef>
                <a:spcPts val="1000"/>
              </a:spcBef>
              <a:buFont typeface="Arial" panose="020B0604020202020204" pitchFamily="34" charset="0"/>
              <a:buNone/>
            </a:pPr>
            <a:r>
              <a:rPr lang="he-IL" noProof="0"/>
              <a:t>אתר אינטרנט:</a:t>
            </a:r>
          </a:p>
        </p:txBody>
      </p:sp>
      <p:sp>
        <p:nvSpPr>
          <p:cNvPr id="28" name="מציין מיקום טקסט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flipH="1">
            <a:off x="6780762" y="5363814"/>
            <a:ext cx="4586288" cy="364479"/>
          </a:xfrm>
        </p:spPr>
        <p:txBody>
          <a:bodyPr lIns="0" tIns="0" rIns="0" bIns="0" rtlCol="1">
            <a:noAutofit/>
          </a:bodyPr>
          <a:lstStyle>
            <a:lvl1pPr marL="0" indent="0" algn="r" rtl="1">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3600" b="1">
                <a:solidFill>
                  <a:schemeClr val="bg2"/>
                </a:solidFill>
                <a:latin typeface="+mj-lt"/>
              </a:defRPr>
            </a:lvl2pPr>
            <a:lvl3pPr marL="914400" indent="0" algn="r" rtl="1">
              <a:buNone/>
              <a:defRPr sz="3600" b="1">
                <a:solidFill>
                  <a:schemeClr val="bg2"/>
                </a:solidFill>
                <a:latin typeface="+mj-lt"/>
              </a:defRPr>
            </a:lvl3pPr>
            <a:lvl4pPr marL="1371600" indent="0" algn="r" rtl="1">
              <a:buNone/>
              <a:defRPr sz="3600" b="1">
                <a:solidFill>
                  <a:schemeClr val="bg2"/>
                </a:solidFill>
                <a:latin typeface="+mj-lt"/>
              </a:defRPr>
            </a:lvl4pPr>
            <a:lvl5pPr marL="1828800" indent="0" algn="r" rtl="1">
              <a:buNone/>
              <a:defRPr sz="3600" b="1">
                <a:solidFill>
                  <a:schemeClr val="bg2"/>
                </a:solidFill>
                <a:latin typeface="+mj-lt"/>
              </a:defRPr>
            </a:lvl5pPr>
          </a:lstStyle>
          <a:p>
            <a:pPr lvl="0" rtl="1"/>
            <a:r>
              <a:rPr lang="he-IL" noProof="0"/>
              <a:t>www.vanarsdelltd.com</a:t>
            </a:r>
          </a:p>
        </p:txBody>
      </p:sp>
      <p:grpSp>
        <p:nvGrpSpPr>
          <p:cNvPr id="4" name="קבוצה 3">
            <a:extLst>
              <a:ext uri="{FF2B5EF4-FFF2-40B4-BE49-F238E27FC236}">
                <a16:creationId xmlns:a16="http://schemas.microsoft.com/office/drawing/2014/main" id="{5F591C52-0202-44BA-A6BE-E2362516B893}"/>
              </a:ext>
            </a:extLst>
          </p:cNvPr>
          <p:cNvGrpSpPr/>
          <p:nvPr userDrawn="1"/>
        </p:nvGrpSpPr>
        <p:grpSpPr>
          <a:xfrm flipH="1">
            <a:off x="9367140" y="2750589"/>
            <a:ext cx="2023317" cy="100800"/>
            <a:chOff x="808548" y="2750589"/>
            <a:chExt cx="2023317" cy="100800"/>
          </a:xfrm>
        </p:grpSpPr>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808548" y="2750589"/>
              <a:ext cx="1985200" cy="100800"/>
              <a:chOff x="2140011" y="3240138"/>
              <a:chExt cx="129438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2140011" y="3285674"/>
                <a:ext cx="124399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29" name="אליפסה 28">
              <a:extLst>
                <a:ext uri="{FF2B5EF4-FFF2-40B4-BE49-F238E27FC236}">
                  <a16:creationId xmlns:a16="http://schemas.microsoft.com/office/drawing/2014/main" id="{BECBEDE0-51BB-48BD-AAAD-63B6F60C1D57}"/>
                </a:ext>
              </a:extLst>
            </p:cNvPr>
            <p:cNvSpPr/>
            <p:nvPr userDrawn="1"/>
          </p:nvSpPr>
          <p:spPr>
            <a:xfrm flipH="1">
              <a:off x="2731064"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32" name="קבוצה 31">
            <a:extLst>
              <a:ext uri="{FF2B5EF4-FFF2-40B4-BE49-F238E27FC236}">
                <a16:creationId xmlns:a16="http://schemas.microsoft.com/office/drawing/2014/main" id="{63E1608D-F119-4C0D-8D91-7CB089C037C8}"/>
              </a:ext>
            </a:extLst>
          </p:cNvPr>
          <p:cNvGrpSpPr/>
          <p:nvPr userDrawn="1"/>
        </p:nvGrpSpPr>
        <p:grpSpPr>
          <a:xfrm flipH="1">
            <a:off x="9367200" y="1660573"/>
            <a:ext cx="2023277" cy="105664"/>
            <a:chOff x="808528" y="2745725"/>
            <a:chExt cx="2023277" cy="105664"/>
          </a:xfrm>
        </p:grpSpPr>
        <p:grpSp>
          <p:nvGrpSpPr>
            <p:cNvPr id="33" name="קבוצה 32">
              <a:extLst>
                <a:ext uri="{FF2B5EF4-FFF2-40B4-BE49-F238E27FC236}">
                  <a16:creationId xmlns:a16="http://schemas.microsoft.com/office/drawing/2014/main" id="{EBDC0121-6865-4B65-A28B-1CEDB16AAD9E}"/>
                </a:ext>
              </a:extLst>
            </p:cNvPr>
            <p:cNvGrpSpPr/>
            <p:nvPr userDrawn="1"/>
          </p:nvGrpSpPr>
          <p:grpSpPr>
            <a:xfrm flipH="1">
              <a:off x="808528" y="2750589"/>
              <a:ext cx="1922476" cy="100800"/>
              <a:chOff x="2180913" y="3240138"/>
              <a:chExt cx="1253487" cy="100800"/>
            </a:xfrm>
          </p:grpSpPr>
          <p:cxnSp>
            <p:nvCxnSpPr>
              <p:cNvPr id="35" name="מחבר ישר 34">
                <a:extLst>
                  <a:ext uri="{FF2B5EF4-FFF2-40B4-BE49-F238E27FC236}">
                    <a16:creationId xmlns:a16="http://schemas.microsoft.com/office/drawing/2014/main" id="{386E3714-07DE-4318-B5BC-25F879B97D59}"/>
                  </a:ext>
                </a:extLst>
              </p:cNvPr>
              <p:cNvCxnSpPr>
                <a:cxnSpLocks/>
                <a:stCxn id="34" idx="6"/>
              </p:cNvCxnSpPr>
              <p:nvPr userDrawn="1"/>
            </p:nvCxnSpPr>
            <p:spPr>
              <a:xfrm>
                <a:off x="2180913" y="3285674"/>
                <a:ext cx="120307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אליפסה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34" name="אליפסה 33">
              <a:extLst>
                <a:ext uri="{FF2B5EF4-FFF2-40B4-BE49-F238E27FC236}">
                  <a16:creationId xmlns:a16="http://schemas.microsoft.com/office/drawing/2014/main" id="{09817AEC-C67C-49A3-AC5A-669FD4D6D586}"/>
                </a:ext>
              </a:extLst>
            </p:cNvPr>
            <p:cNvSpPr/>
            <p:nvPr userDrawn="1"/>
          </p:nvSpPr>
          <p:spPr>
            <a:xfrm flipH="1">
              <a:off x="273100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פריסת תוכן נספח">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a:extLst>
              <a:ext uri="{FF2B5EF4-FFF2-40B4-BE49-F238E27FC236}">
                <a16:creationId xmlns:a16="http://schemas.microsoft.com/office/drawing/2014/main" id="{96C5B5AA-0D95-4C33-8EBC-90401B51BDB4}"/>
              </a:ext>
            </a:extLst>
          </p:cNvPr>
          <p:cNvSpPr>
            <a:spLocks noGrp="1"/>
          </p:cNvSpPr>
          <p:nvPr>
            <p:ph type="pic" sz="quarter" idx="14"/>
          </p:nvPr>
        </p:nvSpPr>
        <p:spPr>
          <a:xfrm flipH="1">
            <a:off x="0" y="1912946"/>
            <a:ext cx="12185968" cy="3493008"/>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3848933" y="457496"/>
            <a:ext cx="4494133" cy="804338"/>
          </a:xfrm>
        </p:spPr>
        <p:txBody>
          <a:bodyPr lIns="0" tIns="0" rIns="0" bIns="0" rtlCol="1" anchor="b">
            <a:normAutofit/>
          </a:bodyPr>
          <a:lstStyle>
            <a:lvl1pPr algn="ct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נספח</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nvGrpSpPr>
          <p:cNvPr id="4" name="קבוצה 3">
            <a:extLst>
              <a:ext uri="{FF2B5EF4-FFF2-40B4-BE49-F238E27FC236}">
                <a16:creationId xmlns:a16="http://schemas.microsoft.com/office/drawing/2014/main" id="{908B302A-0F76-466E-9FCE-DCEECCBCF6C9}"/>
              </a:ext>
            </a:extLst>
          </p:cNvPr>
          <p:cNvGrpSpPr/>
          <p:nvPr userDrawn="1"/>
        </p:nvGrpSpPr>
        <p:grpSpPr>
          <a:xfrm flipH="1">
            <a:off x="5400000" y="1509426"/>
            <a:ext cx="1432800" cy="100800"/>
            <a:chOff x="5355270" y="1509426"/>
            <a:chExt cx="1432800" cy="100800"/>
          </a:xfrm>
        </p:grpSpPr>
        <p:grpSp>
          <p:nvGrpSpPr>
            <p:cNvPr id="11" name="קבוצה 10">
              <a:extLst>
                <a:ext uri="{FF2B5EF4-FFF2-40B4-BE49-F238E27FC236}">
                  <a16:creationId xmlns:a16="http://schemas.microsoft.com/office/drawing/2014/main" id="{59E4D57E-4989-4939-A31F-637543FAB606}"/>
                </a:ext>
              </a:extLst>
            </p:cNvPr>
            <p:cNvGrpSpPr/>
            <p:nvPr userDrawn="1"/>
          </p:nvGrpSpPr>
          <p:grpSpPr>
            <a:xfrm flipH="1">
              <a:off x="5355270" y="1509426"/>
              <a:ext cx="1402800" cy="100800"/>
              <a:chOff x="2113509" y="3240138"/>
              <a:chExt cx="914652"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2113509" y="3290538"/>
                <a:ext cx="86848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962437"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21" name="אליפסה 20">
              <a:extLst>
                <a:ext uri="{FF2B5EF4-FFF2-40B4-BE49-F238E27FC236}">
                  <a16:creationId xmlns:a16="http://schemas.microsoft.com/office/drawing/2014/main" id="{427C0C4F-6341-4BE0-931E-AAA6EA2AF137}"/>
                </a:ext>
              </a:extLst>
            </p:cNvPr>
            <p:cNvSpPr/>
            <p:nvPr userDrawn="1"/>
          </p:nvSpPr>
          <p:spPr>
            <a:xfrm flipH="1">
              <a:off x="6687269"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פריסת תוכן של המלצות">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76850" y="707529"/>
            <a:ext cx="6310887"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המלצות</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2652521" cy="100800"/>
            <a:chOff x="675503" y="3240138"/>
            <a:chExt cx="1656144"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159042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265923"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40" name="מציין מיקום טקסט 2">
            <a:extLst>
              <a:ext uri="{FF2B5EF4-FFF2-40B4-BE49-F238E27FC236}">
                <a16:creationId xmlns:a16="http://schemas.microsoft.com/office/drawing/2014/main" id="{4A98AB01-9578-4430-96AD-F434AF0CDA20}"/>
              </a:ext>
            </a:extLst>
          </p:cNvPr>
          <p:cNvSpPr>
            <a:spLocks noGrp="1"/>
          </p:cNvSpPr>
          <p:nvPr>
            <p:ph type="body" idx="34" hasCustomPrompt="1"/>
          </p:nvPr>
        </p:nvSpPr>
        <p:spPr>
          <a:xfrm flipH="1">
            <a:off x="9744217" y="4996962"/>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תפקיד לקוח</a:t>
            </a:r>
          </a:p>
        </p:txBody>
      </p:sp>
      <p:sp>
        <p:nvSpPr>
          <p:cNvPr id="41" name="מציין מיקום טקסט 2">
            <a:extLst>
              <a:ext uri="{FF2B5EF4-FFF2-40B4-BE49-F238E27FC236}">
                <a16:creationId xmlns:a16="http://schemas.microsoft.com/office/drawing/2014/main" id="{EF9D60F2-A1FB-4A95-997B-A4F1723AC1EC}"/>
              </a:ext>
            </a:extLst>
          </p:cNvPr>
          <p:cNvSpPr>
            <a:spLocks noGrp="1"/>
          </p:cNvSpPr>
          <p:nvPr>
            <p:ph type="body" idx="35" hasCustomPrompt="1"/>
          </p:nvPr>
        </p:nvSpPr>
        <p:spPr>
          <a:xfrm flipH="1">
            <a:off x="9744217" y="4191894"/>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תבנית בסיס</a:t>
            </a:r>
            <a:br>
              <a:rPr lang="he-IL" noProof="0"/>
            </a:br>
            <a:r>
              <a:rPr lang="he-IL" noProof="0"/>
              <a:t>טקסט</a:t>
            </a:r>
          </a:p>
        </p:txBody>
      </p:sp>
      <p:sp>
        <p:nvSpPr>
          <p:cNvPr id="42" name="מציין מיקום של תמונה 2">
            <a:extLst>
              <a:ext uri="{FF2B5EF4-FFF2-40B4-BE49-F238E27FC236}">
                <a16:creationId xmlns:a16="http://schemas.microsoft.com/office/drawing/2014/main" id="{76A56D2A-42F0-40C5-96D7-B1AC33152A85}"/>
              </a:ext>
            </a:extLst>
          </p:cNvPr>
          <p:cNvSpPr>
            <a:spLocks noGrp="1"/>
          </p:cNvSpPr>
          <p:nvPr>
            <p:ph type="pic" sz="quarter" idx="36"/>
          </p:nvPr>
        </p:nvSpPr>
        <p:spPr>
          <a:xfrm flipH="1">
            <a:off x="8637793" y="4435460"/>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43" name="מחבר ישר 42">
            <a:extLst>
              <a:ext uri="{FF2B5EF4-FFF2-40B4-BE49-F238E27FC236}">
                <a16:creationId xmlns:a16="http://schemas.microsoft.com/office/drawing/2014/main" id="{CF6D1C91-9136-4678-A712-92BE9B3902C4}"/>
              </a:ext>
            </a:extLst>
          </p:cNvPr>
          <p:cNvCxnSpPr>
            <a:cxnSpLocks/>
          </p:cNvCxnSpPr>
          <p:nvPr userDrawn="1"/>
        </p:nvCxnSpPr>
        <p:spPr>
          <a:xfrm flipH="1" flipV="1">
            <a:off x="919100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מציין מיקום טקסט 3">
            <a:extLst>
              <a:ext uri="{FF2B5EF4-FFF2-40B4-BE49-F238E27FC236}">
                <a16:creationId xmlns:a16="http://schemas.microsoft.com/office/drawing/2014/main" id="{F2D92A7B-1C40-4AEB-92C3-C35F8C01F1FA}"/>
              </a:ext>
            </a:extLst>
          </p:cNvPr>
          <p:cNvSpPr>
            <a:spLocks noGrp="1"/>
          </p:cNvSpPr>
          <p:nvPr>
            <p:ph type="body" sz="quarter" idx="49"/>
          </p:nvPr>
        </p:nvSpPr>
        <p:spPr>
          <a:xfrm flipH="1">
            <a:off x="8343774"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24" name="אליפסה 23">
            <a:extLst>
              <a:ext uri="{FF2B5EF4-FFF2-40B4-BE49-F238E27FC236}">
                <a16:creationId xmlns:a16="http://schemas.microsoft.com/office/drawing/2014/main" id="{F2E312F1-B417-47B6-97E4-7CCA31034F82}"/>
              </a:ext>
            </a:extLst>
          </p:cNvPr>
          <p:cNvSpPr/>
          <p:nvPr userDrawn="1"/>
        </p:nvSpPr>
        <p:spPr>
          <a:xfrm flipH="1">
            <a:off x="914060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8" name="מציין מיקום טקסט 2">
            <a:extLst>
              <a:ext uri="{FF2B5EF4-FFF2-40B4-BE49-F238E27FC236}">
                <a16:creationId xmlns:a16="http://schemas.microsoft.com/office/drawing/2014/main" id="{13DB5D84-04D8-4536-A06B-AED76E7C51D7}"/>
              </a:ext>
            </a:extLst>
          </p:cNvPr>
          <p:cNvSpPr>
            <a:spLocks noGrp="1"/>
          </p:cNvSpPr>
          <p:nvPr>
            <p:ph type="body" idx="50" hasCustomPrompt="1"/>
          </p:nvPr>
        </p:nvSpPr>
        <p:spPr>
          <a:xfrm flipH="1">
            <a:off x="5980038" y="4996962"/>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תפקיד לקוח</a:t>
            </a:r>
          </a:p>
        </p:txBody>
      </p:sp>
      <p:sp>
        <p:nvSpPr>
          <p:cNvPr id="59" name="מציין מיקום טקסט 2">
            <a:extLst>
              <a:ext uri="{FF2B5EF4-FFF2-40B4-BE49-F238E27FC236}">
                <a16:creationId xmlns:a16="http://schemas.microsoft.com/office/drawing/2014/main" id="{3AB0AC7E-7919-422E-95A1-82E8B125756D}"/>
              </a:ext>
            </a:extLst>
          </p:cNvPr>
          <p:cNvSpPr>
            <a:spLocks noGrp="1"/>
          </p:cNvSpPr>
          <p:nvPr>
            <p:ph type="body" idx="51" hasCustomPrompt="1"/>
          </p:nvPr>
        </p:nvSpPr>
        <p:spPr>
          <a:xfrm flipH="1">
            <a:off x="5980038" y="4191894"/>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תבנית בסיס</a:t>
            </a:r>
            <a:br>
              <a:rPr lang="he-IL" noProof="0"/>
            </a:br>
            <a:r>
              <a:rPr lang="he-IL" noProof="0"/>
              <a:t>טקסט</a:t>
            </a:r>
          </a:p>
        </p:txBody>
      </p:sp>
      <p:sp>
        <p:nvSpPr>
          <p:cNvPr id="60" name="מציין מיקום של תמונה 2">
            <a:extLst>
              <a:ext uri="{FF2B5EF4-FFF2-40B4-BE49-F238E27FC236}">
                <a16:creationId xmlns:a16="http://schemas.microsoft.com/office/drawing/2014/main" id="{B44FD76B-D1AE-458B-AF32-E4AA246B0881}"/>
              </a:ext>
            </a:extLst>
          </p:cNvPr>
          <p:cNvSpPr>
            <a:spLocks noGrp="1"/>
          </p:cNvSpPr>
          <p:nvPr>
            <p:ph type="pic" sz="quarter" idx="52"/>
          </p:nvPr>
        </p:nvSpPr>
        <p:spPr>
          <a:xfrm flipH="1">
            <a:off x="4873614" y="4435460"/>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61" name="מחבר ישר 60">
            <a:extLst>
              <a:ext uri="{FF2B5EF4-FFF2-40B4-BE49-F238E27FC236}">
                <a16:creationId xmlns:a16="http://schemas.microsoft.com/office/drawing/2014/main" id="{07D22CD4-7F86-495D-B381-7D706058B916}"/>
              </a:ext>
            </a:extLst>
          </p:cNvPr>
          <p:cNvCxnSpPr>
            <a:cxnSpLocks/>
          </p:cNvCxnSpPr>
          <p:nvPr userDrawn="1"/>
        </p:nvCxnSpPr>
        <p:spPr>
          <a:xfrm flipH="1" flipV="1">
            <a:off x="5426826"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מציין מיקום טקסט 3">
            <a:extLst>
              <a:ext uri="{FF2B5EF4-FFF2-40B4-BE49-F238E27FC236}">
                <a16:creationId xmlns:a16="http://schemas.microsoft.com/office/drawing/2014/main" id="{1BA0EB90-BA97-4A18-AD3D-1E839B636DEB}"/>
              </a:ext>
            </a:extLst>
          </p:cNvPr>
          <p:cNvSpPr>
            <a:spLocks noGrp="1"/>
          </p:cNvSpPr>
          <p:nvPr>
            <p:ph type="body" sz="quarter" idx="53"/>
          </p:nvPr>
        </p:nvSpPr>
        <p:spPr>
          <a:xfrm flipH="1">
            <a:off x="4579595"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63" name="אליפסה 62">
            <a:extLst>
              <a:ext uri="{FF2B5EF4-FFF2-40B4-BE49-F238E27FC236}">
                <a16:creationId xmlns:a16="http://schemas.microsoft.com/office/drawing/2014/main" id="{ED057A87-963C-4F8A-BD4C-959BF8AF699B}"/>
              </a:ext>
            </a:extLst>
          </p:cNvPr>
          <p:cNvSpPr/>
          <p:nvPr userDrawn="1"/>
        </p:nvSpPr>
        <p:spPr>
          <a:xfrm flipH="1">
            <a:off x="5376426"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64" name="מציין מיקום טקסט 2">
            <a:extLst>
              <a:ext uri="{FF2B5EF4-FFF2-40B4-BE49-F238E27FC236}">
                <a16:creationId xmlns:a16="http://schemas.microsoft.com/office/drawing/2014/main" id="{B6BAFE05-9EC0-4C3C-AB0F-89A83361452F}"/>
              </a:ext>
            </a:extLst>
          </p:cNvPr>
          <p:cNvSpPr>
            <a:spLocks noGrp="1"/>
          </p:cNvSpPr>
          <p:nvPr>
            <p:ph type="body" idx="54" hasCustomPrompt="1"/>
          </p:nvPr>
        </p:nvSpPr>
        <p:spPr>
          <a:xfrm flipH="1">
            <a:off x="2215858" y="4992196"/>
            <a:ext cx="1625324" cy="328343"/>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600" i="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תפקיד לקוח</a:t>
            </a:r>
          </a:p>
        </p:txBody>
      </p:sp>
      <p:sp>
        <p:nvSpPr>
          <p:cNvPr id="65" name="מציין מיקום טקסט 2">
            <a:extLst>
              <a:ext uri="{FF2B5EF4-FFF2-40B4-BE49-F238E27FC236}">
                <a16:creationId xmlns:a16="http://schemas.microsoft.com/office/drawing/2014/main" id="{290BF8E2-78CA-4427-9231-3C5EDC272DEE}"/>
              </a:ext>
            </a:extLst>
          </p:cNvPr>
          <p:cNvSpPr>
            <a:spLocks noGrp="1"/>
          </p:cNvSpPr>
          <p:nvPr>
            <p:ph type="body" idx="55" hasCustomPrompt="1"/>
          </p:nvPr>
        </p:nvSpPr>
        <p:spPr>
          <a:xfrm flipH="1">
            <a:off x="2215858" y="4187128"/>
            <a:ext cx="1625324" cy="720726"/>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תבנית בסיס</a:t>
            </a:r>
            <a:br>
              <a:rPr lang="he-IL" noProof="0"/>
            </a:br>
            <a:r>
              <a:rPr lang="he-IL" noProof="0"/>
              <a:t>טקסט</a:t>
            </a:r>
          </a:p>
        </p:txBody>
      </p:sp>
      <p:sp>
        <p:nvSpPr>
          <p:cNvPr id="66" name="מציין מיקום של תמונה 2">
            <a:extLst>
              <a:ext uri="{FF2B5EF4-FFF2-40B4-BE49-F238E27FC236}">
                <a16:creationId xmlns:a16="http://schemas.microsoft.com/office/drawing/2014/main" id="{ACA8732F-AB9E-4253-BB5A-5ADD5BA9B153}"/>
              </a:ext>
            </a:extLst>
          </p:cNvPr>
          <p:cNvSpPr>
            <a:spLocks noGrp="1"/>
          </p:cNvSpPr>
          <p:nvPr>
            <p:ph type="pic" sz="quarter" idx="56"/>
          </p:nvPr>
        </p:nvSpPr>
        <p:spPr>
          <a:xfrm flipH="1">
            <a:off x="1109434" y="4430694"/>
            <a:ext cx="1106424" cy="1106423"/>
          </a:xfrm>
          <a:prstGeom prst="ellipse">
            <a:avLst/>
          </a:prstGeom>
          <a:ln w="12700">
            <a:solidFill>
              <a:schemeClr val="bg1">
                <a:lumMod val="50000"/>
                <a:lumOff val="50000"/>
              </a:schemeClr>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cxnSp>
        <p:nvCxnSpPr>
          <p:cNvPr id="67" name="מחבר ישר 66">
            <a:extLst>
              <a:ext uri="{FF2B5EF4-FFF2-40B4-BE49-F238E27FC236}">
                <a16:creationId xmlns:a16="http://schemas.microsoft.com/office/drawing/2014/main" id="{BB9A566A-8C97-4AE6-B9EF-701587499889}"/>
              </a:ext>
            </a:extLst>
          </p:cNvPr>
          <p:cNvCxnSpPr>
            <a:cxnSpLocks/>
          </p:cNvCxnSpPr>
          <p:nvPr userDrawn="1"/>
        </p:nvCxnSpPr>
        <p:spPr>
          <a:xfrm flipH="1" flipV="1">
            <a:off x="1662646"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מציין מיקום טקסט 3">
            <a:extLst>
              <a:ext uri="{FF2B5EF4-FFF2-40B4-BE49-F238E27FC236}">
                <a16:creationId xmlns:a16="http://schemas.microsoft.com/office/drawing/2014/main" id="{45B69021-5E85-4B37-B529-366AC57512FD}"/>
              </a:ext>
            </a:extLst>
          </p:cNvPr>
          <p:cNvSpPr>
            <a:spLocks noGrp="1"/>
          </p:cNvSpPr>
          <p:nvPr>
            <p:ph type="body" sz="quarter" idx="57"/>
          </p:nvPr>
        </p:nvSpPr>
        <p:spPr>
          <a:xfrm flipH="1">
            <a:off x="815415"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1">
            <a:normAutofit/>
          </a:bodyPr>
          <a:lstStyle>
            <a:lvl1pPr marL="0" indent="0" algn="r" rtl="1">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
        <p:nvSpPr>
          <p:cNvPr id="69" name="אליפסה 68">
            <a:extLst>
              <a:ext uri="{FF2B5EF4-FFF2-40B4-BE49-F238E27FC236}">
                <a16:creationId xmlns:a16="http://schemas.microsoft.com/office/drawing/2014/main" id="{E407CD49-808A-445A-96C0-E3083C9FB390}"/>
              </a:ext>
            </a:extLst>
          </p:cNvPr>
          <p:cNvSpPr/>
          <p:nvPr userDrawn="1"/>
        </p:nvSpPr>
        <p:spPr>
          <a:xfrm flipH="1">
            <a:off x="1612246"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פריסת תוכן של ניתוח מקר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hasCustomPrompt="1"/>
          </p:nvPr>
        </p:nvSpPr>
        <p:spPr>
          <a:xfrm flipH="1">
            <a:off x="7200821" y="1980591"/>
            <a:ext cx="4187903" cy="1177174"/>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ניתוח מקרה</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7196919" y="3610893"/>
            <a:ext cx="4168311" cy="1897530"/>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8664392" y="3319328"/>
            <a:ext cx="3527608" cy="100800"/>
            <a:chOff x="-1228304" y="3240138"/>
            <a:chExt cx="3527608"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4772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19850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מציין מיקום טקסט 2">
            <a:extLst>
              <a:ext uri="{FF2B5EF4-FFF2-40B4-BE49-F238E27FC236}">
                <a16:creationId xmlns:a16="http://schemas.microsoft.com/office/drawing/2014/main" id="{82DA762C-1D45-43AA-9DB3-3D8DBE3EACFE}"/>
              </a:ext>
            </a:extLst>
          </p:cNvPr>
          <p:cNvSpPr>
            <a:spLocks noGrp="1"/>
          </p:cNvSpPr>
          <p:nvPr>
            <p:ph type="body" idx="33" hasCustomPrompt="1"/>
          </p:nvPr>
        </p:nvSpPr>
        <p:spPr>
          <a:xfrm flipH="1">
            <a:off x="838200" y="1126345"/>
            <a:ext cx="6086475" cy="2662466"/>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8" name="מציין מיקום טקסט 2">
            <a:extLst>
              <a:ext uri="{FF2B5EF4-FFF2-40B4-BE49-F238E27FC236}">
                <a16:creationId xmlns:a16="http://schemas.microsoft.com/office/drawing/2014/main" id="{4C3C1BF4-C955-4D71-87E4-BE0F7B619575}"/>
              </a:ext>
            </a:extLst>
          </p:cNvPr>
          <p:cNvSpPr>
            <a:spLocks noGrp="1"/>
          </p:cNvSpPr>
          <p:nvPr>
            <p:ph type="body" idx="34" hasCustomPrompt="1"/>
          </p:nvPr>
        </p:nvSpPr>
        <p:spPr>
          <a:xfrm flipH="1">
            <a:off x="835558" y="3909256"/>
            <a:ext cx="6086475" cy="1822399"/>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פריסת טלפון נייד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hasCustomPrompt="1"/>
          </p:nvPr>
        </p:nvSpPr>
        <p:spPr>
          <a:xfrm flipH="1">
            <a:off x="781928" y="1294387"/>
            <a:ext cx="5314072"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את הכותרת</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03275" y="2212679"/>
            <a:ext cx="5292725" cy="978407"/>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970230"/>
            <a:ext cx="6096000" cy="100800"/>
            <a:chOff x="646015" y="3248308"/>
            <a:chExt cx="3107749"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3" name="מציין מיקום טקסט 2">
            <a:extLst>
              <a:ext uri="{FF2B5EF4-FFF2-40B4-BE49-F238E27FC236}">
                <a16:creationId xmlns:a16="http://schemas.microsoft.com/office/drawing/2014/main" id="{ABD2EF23-562D-4049-92E3-48371C9E83A4}"/>
              </a:ext>
            </a:extLst>
          </p:cNvPr>
          <p:cNvSpPr>
            <a:spLocks noGrp="1"/>
          </p:cNvSpPr>
          <p:nvPr>
            <p:ph type="body" idx="30" hasCustomPrompt="1"/>
          </p:nvPr>
        </p:nvSpPr>
        <p:spPr>
          <a:xfrm flipH="1">
            <a:off x="781929" y="3335524"/>
            <a:ext cx="5311245" cy="2248846"/>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 name="מלבן 2">
            <a:extLst>
              <a:ext uri="{FF2B5EF4-FFF2-40B4-BE49-F238E27FC236}">
                <a16:creationId xmlns:a16="http://schemas.microsoft.com/office/drawing/2014/main" id="{496B07E0-C579-4C5F-9AD4-6AF791562924}"/>
              </a:ext>
            </a:extLst>
          </p:cNvPr>
          <p:cNvSpPr/>
          <p:nvPr userDrawn="1"/>
        </p:nvSpPr>
        <p:spPr>
          <a:xfrm flipH="1">
            <a:off x="6921627"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של תמונה 2">
            <a:extLst>
              <a:ext uri="{FF2B5EF4-FFF2-40B4-BE49-F238E27FC236}">
                <a16:creationId xmlns:a16="http://schemas.microsoft.com/office/drawing/2014/main" id="{D5639F99-011E-49CF-8ABD-A4DB4439FB47}"/>
              </a:ext>
            </a:extLst>
          </p:cNvPr>
          <p:cNvSpPr>
            <a:spLocks noGrp="1"/>
          </p:cNvSpPr>
          <p:nvPr>
            <p:ph type="pic" sz="quarter" idx="14"/>
          </p:nvPr>
        </p:nvSpPr>
        <p:spPr>
          <a:xfrm flipH="1">
            <a:off x="7056839" y="1976894"/>
            <a:ext cx="1819656" cy="3108960"/>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2" name="מציין מיקום של תמונה 2">
            <a:extLst>
              <a:ext uri="{FF2B5EF4-FFF2-40B4-BE49-F238E27FC236}">
                <a16:creationId xmlns:a16="http://schemas.microsoft.com/office/drawing/2014/main" id="{028483B2-B562-448D-AEE1-556BC9366BBA}"/>
              </a:ext>
            </a:extLst>
          </p:cNvPr>
          <p:cNvSpPr>
            <a:spLocks noGrp="1"/>
          </p:cNvSpPr>
          <p:nvPr>
            <p:ph type="pic" sz="quarter" idx="31"/>
          </p:nvPr>
        </p:nvSpPr>
        <p:spPr>
          <a:xfrm flipH="1">
            <a:off x="9032412" y="3517926"/>
            <a:ext cx="2057400" cy="1819656"/>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מדריך">
    <p:spTree>
      <p:nvGrpSpPr>
        <p:cNvPr id="1" name=""/>
        <p:cNvGrpSpPr/>
        <p:nvPr/>
      </p:nvGrpSpPr>
      <p:grpSpPr>
        <a:xfrm>
          <a:off x="0" y="0"/>
          <a:ext cx="0" cy="0"/>
          <a:chOff x="0" y="0"/>
          <a:chExt cx="0" cy="0"/>
        </a:xfrm>
      </p:grpSpPr>
      <p:sp>
        <p:nvSpPr>
          <p:cNvPr id="35" name="מלבן 34">
            <a:extLst>
              <a:ext uri="{FF2B5EF4-FFF2-40B4-BE49-F238E27FC236}">
                <a16:creationId xmlns:a16="http://schemas.microsoft.com/office/drawing/2014/main" id="{42737603-04DB-411C-B2D9-BDFF9AEE89D6}"/>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טקסט 3">
            <a:extLst>
              <a:ext uri="{FF2B5EF4-FFF2-40B4-BE49-F238E27FC236}">
                <a16:creationId xmlns:a16="http://schemas.microsoft.com/office/drawing/2014/main" id="{605A03A4-E79C-49C5-A546-FF8E2D42E9D2}"/>
              </a:ext>
            </a:extLst>
          </p:cNvPr>
          <p:cNvSpPr>
            <a:spLocks noGrp="1"/>
          </p:cNvSpPr>
          <p:nvPr>
            <p:ph type="body" sz="half" idx="2"/>
          </p:nvPr>
        </p:nvSpPr>
        <p:spPr>
          <a:xfrm flipH="1">
            <a:off x="9662761" y="3054194"/>
            <a:ext cx="1645920" cy="618756"/>
          </a:xfrm>
        </p:spPr>
        <p:txBody>
          <a:bodyPr lIns="0" tIns="0" rIns="0" bIns="0" rtlCol="1" anchor="t" anchorCtr="0">
            <a:normAutofit/>
          </a:bodyPr>
          <a:lstStyle>
            <a:lvl1pPr marL="0" indent="0" algn="r" rtl="1">
              <a:lnSpc>
                <a:spcPct val="100000"/>
              </a:lnSpc>
              <a:spcBef>
                <a:spcPts val="0"/>
              </a:spcBef>
              <a:buNone/>
              <a:defRPr lang="en-US" sz="1400" i="0" kern="1200" dirty="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dirty="0"/>
              <a:t>לחץ כדי לערוך סגנונות טקסט של תבנית בסיס</a:t>
            </a:r>
          </a:p>
        </p:txBody>
      </p:sp>
      <p:sp>
        <p:nvSpPr>
          <p:cNvPr id="22" name="מציין מיקום טקסט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flipH="1">
            <a:off x="8337451" y="2023761"/>
            <a:ext cx="2469965"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טקסט של תבנית בסיס</a:t>
            </a:r>
            <a:br>
              <a:rPr lang="he-IL" noProof="0"/>
            </a:br>
            <a:r>
              <a:rPr lang="he-IL" noProof="0"/>
              <a:t>‏סגנונות</a:t>
            </a:r>
          </a:p>
        </p:txBody>
      </p:sp>
      <p:sp>
        <p:nvSpPr>
          <p:cNvPr id="23" name="מציין מיקום טקסט 3">
            <a:extLst>
              <a:ext uri="{FF2B5EF4-FFF2-40B4-BE49-F238E27FC236}">
                <a16:creationId xmlns:a16="http://schemas.microsoft.com/office/drawing/2014/main" id="{6C0E2C30-6E91-49DE-B7A1-6E32A19EC81D}"/>
              </a:ext>
            </a:extLst>
          </p:cNvPr>
          <p:cNvSpPr>
            <a:spLocks noGrp="1"/>
          </p:cNvSpPr>
          <p:nvPr>
            <p:ph type="body" sz="half" idx="36"/>
          </p:nvPr>
        </p:nvSpPr>
        <p:spPr>
          <a:xfrm flipH="1">
            <a:off x="8205668" y="3054194"/>
            <a:ext cx="1389888" cy="618756"/>
          </a:xfrm>
        </p:spPr>
        <p:txBody>
          <a:bodyPr vert="horz" lIns="0" tIns="0" rIns="0" bIns="0" rtlCol="1" anchor="t" anchorCtr="0">
            <a:normAutofit/>
          </a:bodyPr>
          <a:lstStyle>
            <a:lvl1pPr marL="0" indent="0" algn="r" rtl="1">
              <a:lnSpc>
                <a:spcPct val="100000"/>
              </a:lnSpc>
              <a:spcBef>
                <a:spcPts val="0"/>
              </a:spcBef>
              <a:buNone/>
              <a:defRPr lang="he-IL" sz="1400" i="0" noProof="0" dirty="0">
                <a:solidFill>
                  <a:schemeClr val="tx2"/>
                </a:solidFill>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nSpc>
                <a:spcPct val="100000"/>
              </a:lnSpc>
              <a:spcBef>
                <a:spcPts val="0"/>
              </a:spcBef>
              <a:buNone/>
            </a:pPr>
            <a:r>
              <a:rPr lang="he-IL" noProof="0" dirty="0"/>
              <a:t>לחץ כדי לערוך סגנונות טקסט של תבנית בסיס</a:t>
            </a:r>
          </a:p>
        </p:txBody>
      </p:sp>
      <p:sp>
        <p:nvSpPr>
          <p:cNvPr id="24" name="מציין מיקום של תמונה 12">
            <a:extLst>
              <a:ext uri="{FF2B5EF4-FFF2-40B4-BE49-F238E27FC236}">
                <a16:creationId xmlns:a16="http://schemas.microsoft.com/office/drawing/2014/main" id="{70BE5E73-C067-492F-BE30-5E3DADAD40EF}"/>
              </a:ext>
            </a:extLst>
          </p:cNvPr>
          <p:cNvSpPr>
            <a:spLocks noGrp="1"/>
          </p:cNvSpPr>
          <p:nvPr>
            <p:ph type="pic" sz="quarter" idx="37"/>
          </p:nvPr>
        </p:nvSpPr>
        <p:spPr>
          <a:xfrm flipH="1">
            <a:off x="9679372" y="3731781"/>
            <a:ext cx="1636776" cy="1618488"/>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5" name="מציין מיקום של תמונה 12">
            <a:extLst>
              <a:ext uri="{FF2B5EF4-FFF2-40B4-BE49-F238E27FC236}">
                <a16:creationId xmlns:a16="http://schemas.microsoft.com/office/drawing/2014/main" id="{36A9B448-4FDC-41F7-941E-5BF5A129057A}"/>
              </a:ext>
            </a:extLst>
          </p:cNvPr>
          <p:cNvSpPr>
            <a:spLocks noGrp="1"/>
          </p:cNvSpPr>
          <p:nvPr>
            <p:ph type="pic" sz="quarter" idx="38"/>
          </p:nvPr>
        </p:nvSpPr>
        <p:spPr>
          <a:xfrm flipH="1">
            <a:off x="8055393" y="3731781"/>
            <a:ext cx="1636776" cy="1618488"/>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6" name="מציין מיקום טקסט 3">
            <a:extLst>
              <a:ext uri="{FF2B5EF4-FFF2-40B4-BE49-F238E27FC236}">
                <a16:creationId xmlns:a16="http://schemas.microsoft.com/office/drawing/2014/main" id="{90B3A413-8776-4B3B-931F-C132DAB3A425}"/>
              </a:ext>
            </a:extLst>
          </p:cNvPr>
          <p:cNvSpPr>
            <a:spLocks noGrp="1"/>
          </p:cNvSpPr>
          <p:nvPr>
            <p:ph type="body" sz="half" idx="39"/>
          </p:nvPr>
        </p:nvSpPr>
        <p:spPr>
          <a:xfrm flipH="1">
            <a:off x="5138065" y="3054194"/>
            <a:ext cx="2113508" cy="618756"/>
          </a:xfrm>
        </p:spPr>
        <p:txBody>
          <a:bodyPr vert="horz" lIns="0" tIns="0" rIns="0" bIns="0" rtlCol="1" anchor="t" anchorCtr="0">
            <a:normAutofit/>
          </a:bodyPr>
          <a:lstStyle>
            <a:lvl1pPr marL="0" indent="0" algn="r" rtl="1">
              <a:lnSpc>
                <a:spcPct val="100000"/>
              </a:lnSpc>
              <a:spcBef>
                <a:spcPts val="0"/>
              </a:spcBef>
              <a:buNone/>
              <a:defRPr lang="he-IL" sz="1400" i="0" noProof="0" dirty="0">
                <a:solidFill>
                  <a:schemeClr val="tx2"/>
                </a:solidFill>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nSpc>
                <a:spcPct val="100000"/>
              </a:lnSpc>
              <a:spcBef>
                <a:spcPts val="0"/>
              </a:spcBef>
              <a:buNone/>
            </a:pPr>
            <a:r>
              <a:rPr lang="he-IL" noProof="0" dirty="0"/>
              <a:t>לחץ כדי לערוך סגנונות טקסט של תבנית בסיס</a:t>
            </a:r>
          </a:p>
        </p:txBody>
      </p:sp>
      <p:sp>
        <p:nvSpPr>
          <p:cNvPr id="27" name="מציין מיקום טקסט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flipH="1">
            <a:off x="4753970" y="2023761"/>
            <a:ext cx="1943702"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טקסט של תבנית בסיס</a:t>
            </a:r>
            <a:br>
              <a:rPr lang="he-IL" noProof="0"/>
            </a:br>
            <a:r>
              <a:rPr lang="he-IL" noProof="0"/>
              <a:t>‏סגנונות</a:t>
            </a:r>
          </a:p>
        </p:txBody>
      </p:sp>
      <p:sp>
        <p:nvSpPr>
          <p:cNvPr id="28" name="מציין מיקום של תמונה 12">
            <a:extLst>
              <a:ext uri="{FF2B5EF4-FFF2-40B4-BE49-F238E27FC236}">
                <a16:creationId xmlns:a16="http://schemas.microsoft.com/office/drawing/2014/main" id="{64125935-B0D3-4ABD-9BBA-A60E46D2C55C}"/>
              </a:ext>
            </a:extLst>
          </p:cNvPr>
          <p:cNvSpPr>
            <a:spLocks noGrp="1"/>
          </p:cNvSpPr>
          <p:nvPr>
            <p:ph type="pic" sz="quarter" idx="43"/>
          </p:nvPr>
        </p:nvSpPr>
        <p:spPr>
          <a:xfrm flipH="1">
            <a:off x="5197337" y="3731781"/>
            <a:ext cx="2048256" cy="896112"/>
          </a:xfrm>
        </p:spPr>
        <p:txBody>
          <a:bodyPr rtlCol="1" anchor="ctr" anchorCtr="0">
            <a:noAutofit/>
          </a:bodyPr>
          <a:lstStyle>
            <a:lvl1pPr marL="0" indent="0" algn="ctr" rtl="1">
              <a:buNone/>
              <a:defRPr sz="1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9" name="מציין מיקום טקסט 3">
            <a:extLst>
              <a:ext uri="{FF2B5EF4-FFF2-40B4-BE49-F238E27FC236}">
                <a16:creationId xmlns:a16="http://schemas.microsoft.com/office/drawing/2014/main" id="{47D3BA4D-FA26-44C8-B927-E42CC8E67B79}"/>
              </a:ext>
            </a:extLst>
          </p:cNvPr>
          <p:cNvSpPr>
            <a:spLocks noGrp="1"/>
          </p:cNvSpPr>
          <p:nvPr>
            <p:ph type="body" sz="half" idx="45"/>
          </p:nvPr>
        </p:nvSpPr>
        <p:spPr>
          <a:xfrm flipH="1">
            <a:off x="2094636" y="3054194"/>
            <a:ext cx="2197045" cy="618756"/>
          </a:xfrm>
        </p:spPr>
        <p:txBody>
          <a:bodyPr vert="horz" lIns="0" tIns="0" rIns="0" bIns="0" rtlCol="1" anchor="t" anchorCtr="0">
            <a:normAutofit/>
          </a:bodyPr>
          <a:lstStyle>
            <a:lvl1pPr marL="0" indent="0" algn="r" rtl="1">
              <a:lnSpc>
                <a:spcPct val="100000"/>
              </a:lnSpc>
              <a:spcBef>
                <a:spcPts val="0"/>
              </a:spcBef>
              <a:buNone/>
              <a:defRPr lang="he-IL" sz="1400" i="0" noProof="0">
                <a:solidFill>
                  <a:schemeClr val="tx2"/>
                </a:solidFill>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nSpc>
                <a:spcPct val="100000"/>
              </a:lnSpc>
              <a:spcBef>
                <a:spcPts val="0"/>
              </a:spcBef>
              <a:buNone/>
            </a:pPr>
            <a:r>
              <a:rPr lang="he-IL" noProof="0" dirty="0"/>
              <a:t>לחץ כדי לערוך סגנונות טקסט של תבנית בסיס</a:t>
            </a:r>
          </a:p>
        </p:txBody>
      </p:sp>
      <p:sp>
        <p:nvSpPr>
          <p:cNvPr id="30" name="מציין מיקום טקסט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flipH="1">
            <a:off x="1794078" y="2023761"/>
            <a:ext cx="1943702" cy="982274"/>
          </a:xfrm>
        </p:spPr>
        <p:txBody>
          <a:bodyPr lIns="0" rIns="0" bIns="0" rtlCol="1" anchor="ctr" anchorCtr="0">
            <a:normAutofit/>
          </a:bodyPr>
          <a:lstStyle>
            <a:lvl1pPr marL="0" indent="0" algn="r" rtl="1">
              <a:spcBef>
                <a:spcPts val="0"/>
              </a:spcBef>
              <a:buNone/>
              <a:defRPr lang="en-US" sz="20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טקסט של תבנית בסיס</a:t>
            </a:r>
            <a:br>
              <a:rPr lang="he-IL" noProof="0"/>
            </a:br>
            <a:r>
              <a:rPr lang="he-IL" noProof="0"/>
              <a:t>‏סגנונות</a:t>
            </a:r>
          </a:p>
        </p:txBody>
      </p:sp>
      <p:sp>
        <p:nvSpPr>
          <p:cNvPr id="32" name="מציין מיקום טקסט 3">
            <a:extLst>
              <a:ext uri="{FF2B5EF4-FFF2-40B4-BE49-F238E27FC236}">
                <a16:creationId xmlns:a16="http://schemas.microsoft.com/office/drawing/2014/main" id="{55D1A91B-BB99-4DC7-B8F5-55514B49A9D1}"/>
              </a:ext>
            </a:extLst>
          </p:cNvPr>
          <p:cNvSpPr>
            <a:spLocks noGrp="1"/>
          </p:cNvSpPr>
          <p:nvPr>
            <p:ph type="body" sz="half" idx="49"/>
          </p:nvPr>
        </p:nvSpPr>
        <p:spPr>
          <a:xfrm flipH="1">
            <a:off x="2067742" y="4671712"/>
            <a:ext cx="2223939" cy="519503"/>
          </a:xfrm>
        </p:spPr>
        <p:txBody>
          <a:bodyPr vert="horz" lIns="0" tIns="0" rIns="0" bIns="0" rtlCol="1" anchor="t" anchorCtr="0">
            <a:normAutofit/>
          </a:bodyPr>
          <a:lstStyle>
            <a:lvl1pPr marL="0" indent="0" algn="r" rtl="1">
              <a:lnSpc>
                <a:spcPct val="100000"/>
              </a:lnSpc>
              <a:spcBef>
                <a:spcPts val="0"/>
              </a:spcBef>
              <a:buNone/>
              <a:defRPr lang="he-IL" sz="1400" i="0" noProof="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nSpc>
                <a:spcPct val="100000"/>
              </a:lnSpc>
              <a:spcBef>
                <a:spcPts val="0"/>
              </a:spcBef>
              <a:buNone/>
            </a:pPr>
            <a:r>
              <a:rPr lang="he-IL" noProof="0" dirty="0"/>
              <a:t>לחץ כדי לערוך סגנונות טקסט של תבנית בסיס</a:t>
            </a:r>
          </a:p>
        </p:txBody>
      </p:sp>
      <p:sp>
        <p:nvSpPr>
          <p:cNvPr id="33" name="מציין מיקום טקסט 3">
            <a:extLst>
              <a:ext uri="{FF2B5EF4-FFF2-40B4-BE49-F238E27FC236}">
                <a16:creationId xmlns:a16="http://schemas.microsoft.com/office/drawing/2014/main" id="{FFAB2C75-BBBF-4A4D-A633-7CEFFABAFE32}"/>
              </a:ext>
            </a:extLst>
          </p:cNvPr>
          <p:cNvSpPr>
            <a:spLocks noGrp="1"/>
          </p:cNvSpPr>
          <p:nvPr>
            <p:ph type="body" sz="half" idx="51"/>
          </p:nvPr>
        </p:nvSpPr>
        <p:spPr>
          <a:xfrm flipH="1">
            <a:off x="5203317" y="4830765"/>
            <a:ext cx="2048256" cy="519503"/>
          </a:xfrm>
        </p:spPr>
        <p:txBody>
          <a:bodyPr vert="horz" lIns="0" tIns="0" rIns="0" bIns="0" rtlCol="1" anchor="t" anchorCtr="0">
            <a:normAutofit/>
          </a:bodyPr>
          <a:lstStyle>
            <a:lvl1pPr marL="0" indent="0" algn="r" rtl="1">
              <a:lnSpc>
                <a:spcPct val="100000"/>
              </a:lnSpc>
              <a:spcBef>
                <a:spcPts val="0"/>
              </a:spcBef>
              <a:buNone/>
              <a:defRPr lang="he-IL" sz="1400" i="0" noProof="0" dirty="0">
                <a:solidFill>
                  <a:schemeClr val="tx1"/>
                </a:solidFill>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marL="0" lvl="0" indent="0">
              <a:lnSpc>
                <a:spcPct val="100000"/>
              </a:lnSpc>
              <a:spcBef>
                <a:spcPts val="0"/>
              </a:spcBef>
              <a:buNone/>
            </a:pPr>
            <a:r>
              <a:rPr lang="he-IL" noProof="0" dirty="0"/>
              <a:t>לחץ כדי לערוך סגנונות טקסט של תבנית בסיס</a:t>
            </a:r>
          </a:p>
        </p:txBody>
      </p:sp>
      <p:sp>
        <p:nvSpPr>
          <p:cNvPr id="34" name="מציין מיקום טקסט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flipH="1">
            <a:off x="10810240" y="2023413"/>
            <a:ext cx="558402" cy="896112"/>
          </a:xfrm>
        </p:spPr>
        <p:txBody>
          <a:bodyPr lIns="0" tIns="0" rIns="0" bIns="0" rtlCol="1">
            <a:noAutofit/>
          </a:bodyPr>
          <a:lstStyle>
            <a:lvl1pPr marL="0" indent="0" algn="r" rtl="1">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1</a:t>
            </a:r>
          </a:p>
        </p:txBody>
      </p:sp>
      <p:sp>
        <p:nvSpPr>
          <p:cNvPr id="36" name="מציין מיקום טקסט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flipH="1">
            <a:off x="6720775" y="1999493"/>
            <a:ext cx="558402" cy="896112"/>
          </a:xfrm>
        </p:spPr>
        <p:txBody>
          <a:bodyPr lIns="0" tIns="0" rIns="0" bIns="0" rtlCol="1">
            <a:noAutofit/>
          </a:bodyPr>
          <a:lstStyle>
            <a:lvl1pPr marL="0" indent="0" algn="r" rtl="1">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1" eaLnBrk="1" latinLnBrk="0" hangingPunct="1">
              <a:lnSpc>
                <a:spcPct val="90000"/>
              </a:lnSpc>
              <a:spcBef>
                <a:spcPts val="1000"/>
              </a:spcBef>
              <a:buFont typeface="Arial" panose="020B0604020202020204" pitchFamily="34" charset="0"/>
              <a:buNone/>
            </a:pPr>
            <a:r>
              <a:rPr lang="he-IL" noProof="0"/>
              <a:t>1</a:t>
            </a:r>
          </a:p>
        </p:txBody>
      </p:sp>
      <p:sp>
        <p:nvSpPr>
          <p:cNvPr id="37" name="מציין מיקום טקסט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flipH="1">
            <a:off x="3760174" y="2002966"/>
            <a:ext cx="558402" cy="896112"/>
          </a:xfrm>
        </p:spPr>
        <p:txBody>
          <a:bodyPr lIns="0" tIns="0" rIns="0" bIns="0" rtlCol="1">
            <a:noAutofit/>
          </a:bodyPr>
          <a:lstStyle>
            <a:lvl1pPr marL="0" indent="0" algn="r" rtl="1">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1" eaLnBrk="1" latinLnBrk="0" hangingPunct="1">
              <a:lnSpc>
                <a:spcPct val="90000"/>
              </a:lnSpc>
              <a:spcBef>
                <a:spcPts val="1000"/>
              </a:spcBef>
              <a:buFont typeface="Arial" panose="020B0604020202020204" pitchFamily="34" charset="0"/>
              <a:buNone/>
            </a:pPr>
            <a:r>
              <a:rPr lang="he-IL" noProof="0"/>
              <a:t>1</a:t>
            </a:r>
          </a:p>
        </p:txBody>
      </p:sp>
      <p:sp>
        <p:nvSpPr>
          <p:cNvPr id="40" name="מציין מיקום טקסט 3">
            <a:extLst>
              <a:ext uri="{FF2B5EF4-FFF2-40B4-BE49-F238E27FC236}">
                <a16:creationId xmlns:a16="http://schemas.microsoft.com/office/drawing/2014/main" id="{315834F5-9ACD-4898-B96E-8C732881FF01}"/>
              </a:ext>
            </a:extLst>
          </p:cNvPr>
          <p:cNvSpPr>
            <a:spLocks noGrp="1"/>
          </p:cNvSpPr>
          <p:nvPr>
            <p:ph type="body" sz="half" idx="50"/>
          </p:nvPr>
        </p:nvSpPr>
        <p:spPr>
          <a:xfrm flipH="1">
            <a:off x="839787" y="5706529"/>
            <a:ext cx="8993089" cy="365122"/>
          </a:xfrm>
        </p:spPr>
        <p:txBody>
          <a:bodyPr lIns="0" tIns="0" rIns="0" bIns="0" rtlCol="1" anchor="t" anchorCtr="0">
            <a:normAutofit/>
          </a:bodyPr>
          <a:lstStyle>
            <a:lvl1pPr marL="0" indent="0" algn="l" rtl="1">
              <a:lnSpc>
                <a:spcPct val="100000"/>
              </a:lnSpc>
              <a:spcBef>
                <a:spcPts val="0"/>
              </a:spcBef>
              <a:buNone/>
              <a:defRPr lang="en-US" sz="1400" i="0" kern="1200" smtClean="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dirty="0"/>
              <a:t>לחץ כדי לערוך סגנונות טקסט של תבנית בסיס</a:t>
            </a:r>
          </a:p>
        </p:txBody>
      </p:sp>
      <p:sp>
        <p:nvSpPr>
          <p:cNvPr id="38" name="כותרת 1">
            <a:extLst>
              <a:ext uri="{FF2B5EF4-FFF2-40B4-BE49-F238E27FC236}">
                <a16:creationId xmlns:a16="http://schemas.microsoft.com/office/drawing/2014/main" id="{7E5CF6DE-4761-4BA5-A429-30AC8BBAD45B}"/>
              </a:ext>
            </a:extLst>
          </p:cNvPr>
          <p:cNvSpPr>
            <a:spLocks noGrp="1"/>
          </p:cNvSpPr>
          <p:nvPr>
            <p:ph type="title" hasCustomPrompt="1"/>
          </p:nvPr>
        </p:nvSpPr>
        <p:spPr>
          <a:xfrm flipH="1">
            <a:off x="839787" y="780001"/>
            <a:ext cx="10512424" cy="606677"/>
          </a:xfrm>
        </p:spPr>
        <p:txBody>
          <a:bodyPr lIns="0" tIns="0" rIns="0" bIns="0" rtlCol="1" anchor="t" anchorCtr="0">
            <a:normAutofit/>
          </a:bodyPr>
          <a:lstStyle>
            <a:lvl1pPr marL="0" algn="l" defTabSz="914400" rtl="1" eaLnBrk="1" latinLnBrk="0" hangingPunct="1">
              <a:lnSpc>
                <a:spcPct val="90000"/>
              </a:lnSpc>
              <a:spcBef>
                <a:spcPct val="0"/>
              </a:spcBef>
              <a:buNone/>
              <a:defRPr lang="ru-RU" sz="3600" b="1" kern="1200" dirty="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אופן השימוש בתבנית זו</a:t>
            </a:r>
          </a:p>
        </p:txBody>
      </p:sp>
      <p:sp>
        <p:nvSpPr>
          <p:cNvPr id="41" name="מציין מיקום תמונה 9">
            <a:extLst>
              <a:ext uri="{FF2B5EF4-FFF2-40B4-BE49-F238E27FC236}">
                <a16:creationId xmlns:a16="http://schemas.microsoft.com/office/drawing/2014/main" id="{8A4896B5-1C5E-47F0-8F0C-4EF97E356C86}"/>
              </a:ext>
            </a:extLst>
          </p:cNvPr>
          <p:cNvSpPr>
            <a:spLocks noGrp="1"/>
          </p:cNvSpPr>
          <p:nvPr>
            <p:ph type="pic" sz="quarter" idx="13"/>
          </p:nvPr>
        </p:nvSpPr>
        <p:spPr>
          <a:xfrm flipH="1">
            <a:off x="2810353" y="3779907"/>
            <a:ext cx="1481328" cy="758952"/>
          </a:xfrm>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31" name="קבוצה 30">
            <a:extLst>
              <a:ext uri="{FF2B5EF4-FFF2-40B4-BE49-F238E27FC236}">
                <a16:creationId xmlns:a16="http://schemas.microsoft.com/office/drawing/2014/main" id="{D87F4783-C8BA-411C-A188-4A4DAED10C02}"/>
              </a:ext>
            </a:extLst>
          </p:cNvPr>
          <p:cNvGrpSpPr/>
          <p:nvPr userDrawn="1"/>
        </p:nvGrpSpPr>
        <p:grpSpPr>
          <a:xfrm>
            <a:off x="0" y="1375202"/>
            <a:ext cx="7776000" cy="100800"/>
            <a:chOff x="-322289" y="3240138"/>
            <a:chExt cx="5070122" cy="100800"/>
          </a:xfrm>
        </p:grpSpPr>
        <p:cxnSp>
          <p:nvCxnSpPr>
            <p:cNvPr id="39" name="מחבר ישר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אליפסה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שקופית כותרת">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278196A9-689D-4410-BFC0-7ACB19755A0C}"/>
              </a:ext>
            </a:extLst>
          </p:cNvPr>
          <p:cNvSpPr/>
          <p:nvPr userDrawn="1"/>
        </p:nvSpPr>
        <p:spPr>
          <a:xfrm flipH="1">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129BFEAD-57CF-438A-8084-C5AC7F47E544}"/>
              </a:ext>
            </a:extLst>
          </p:cNvPr>
          <p:cNvSpPr>
            <a:spLocks noGrp="1"/>
          </p:cNvSpPr>
          <p:nvPr>
            <p:ph type="ctrTitle"/>
          </p:nvPr>
        </p:nvSpPr>
        <p:spPr>
          <a:xfrm flipH="1">
            <a:off x="1524000" y="2462986"/>
            <a:ext cx="9144000" cy="1786094"/>
          </a:xfrm>
        </p:spPr>
        <p:txBody>
          <a:bodyPr rtlCol="1" anchor="b"/>
          <a:lstStyle>
            <a:lvl1pPr algn="ct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4" name="מציין מיקום של תאריך 3">
            <a:extLst>
              <a:ext uri="{FF2B5EF4-FFF2-40B4-BE49-F238E27FC236}">
                <a16:creationId xmlns:a16="http://schemas.microsoft.com/office/drawing/2014/main" id="{7E17A3CB-B083-4E49-9123-A5E47559DCDB}"/>
              </a:ext>
            </a:extLst>
          </p:cNvPr>
          <p:cNvSpPr>
            <a:spLocks noGrp="1"/>
          </p:cNvSpPr>
          <p:nvPr>
            <p:ph type="dt" sz="half" idx="10"/>
          </p:nvPr>
        </p:nvSpPr>
        <p:spPr>
          <a:xfrm flipH="1">
            <a:off x="838200" y="5878720"/>
            <a:ext cx="1336964"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DD.MM.20XX</a:t>
            </a:r>
          </a:p>
        </p:txBody>
      </p:sp>
      <p:sp>
        <p:nvSpPr>
          <p:cNvPr id="5" name="מציין מיקום של כותרת תחתונה 4">
            <a:extLst>
              <a:ext uri="{FF2B5EF4-FFF2-40B4-BE49-F238E27FC236}">
                <a16:creationId xmlns:a16="http://schemas.microsoft.com/office/drawing/2014/main" id="{A8C4102C-4609-416C-A808-0FFE0051DA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2D7BCC5D-6F2C-472F-BD4C-4096793DFC2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7" name="מלבן 6">
            <a:extLst>
              <a:ext uri="{FF2B5EF4-FFF2-40B4-BE49-F238E27FC236}">
                <a16:creationId xmlns:a16="http://schemas.microsoft.com/office/drawing/2014/main" id="{7BE854BB-FA44-4CAB-85DF-F5C412560348}"/>
              </a:ext>
            </a:extLst>
          </p:cNvPr>
          <p:cNvSpPr/>
          <p:nvPr userDrawn="1"/>
        </p:nvSpPr>
        <p:spPr>
          <a:xfrm flipH="1">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389BFFF1-5465-4317-B9DB-C23A5B1D76EF}"/>
              </a:ext>
            </a:extLst>
          </p:cNvPr>
          <p:cNvSpPr>
            <a:spLocks noGrp="1"/>
          </p:cNvSpPr>
          <p:nvPr>
            <p:ph type="subTitle" idx="1"/>
          </p:nvPr>
        </p:nvSpPr>
        <p:spPr>
          <a:xfrm flipH="1">
            <a:off x="1524000" y="4734696"/>
            <a:ext cx="9144000" cy="459798"/>
          </a:xfrm>
        </p:spPr>
        <p:txBody>
          <a:bodyPr lIns="0" tIns="0" rIns="0" bIns="0" rtlCol="1">
            <a:normAutofit/>
          </a:bodyPr>
          <a:lstStyle>
            <a:lvl1pPr marL="0" indent="0" algn="ctr" rtl="1">
              <a:lnSpc>
                <a:spcPct val="100000"/>
              </a:lnSpc>
              <a:spcBef>
                <a:spcPts val="0"/>
              </a:spcBef>
              <a:buNone/>
              <a:defRPr sz="2800" b="1">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p>
        </p:txBody>
      </p:sp>
      <p:grpSp>
        <p:nvGrpSpPr>
          <p:cNvPr id="15" name="קבוצה 14">
            <a:extLst>
              <a:ext uri="{FF2B5EF4-FFF2-40B4-BE49-F238E27FC236}">
                <a16:creationId xmlns:a16="http://schemas.microsoft.com/office/drawing/2014/main" id="{676B4374-8F24-43DE-860D-E5C6EA850AB4}"/>
              </a:ext>
            </a:extLst>
          </p:cNvPr>
          <p:cNvGrpSpPr/>
          <p:nvPr userDrawn="1"/>
        </p:nvGrpSpPr>
        <p:grpSpPr>
          <a:xfrm flipH="1">
            <a:off x="3619264" y="2253996"/>
            <a:ext cx="4953471" cy="100584"/>
            <a:chOff x="3631692" y="2253996"/>
            <a:chExt cx="4953471" cy="100584"/>
          </a:xfrm>
        </p:grpSpPr>
        <p:sp>
          <p:nvSpPr>
            <p:cNvPr id="11" name="אליפסה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E9BB74A1-0BEA-4AD8-8138-0641A45D8B40}"/>
              </a:ext>
            </a:extLst>
          </p:cNvPr>
          <p:cNvGrpSpPr/>
          <p:nvPr userDrawn="1"/>
        </p:nvGrpSpPr>
        <p:grpSpPr>
          <a:xfrm flipH="1">
            <a:off x="4652580" y="5305363"/>
            <a:ext cx="2886839" cy="100584"/>
            <a:chOff x="3631690" y="2253996"/>
            <a:chExt cx="5028467" cy="100584"/>
          </a:xfrm>
        </p:grpSpPr>
        <p:sp>
          <p:nvSpPr>
            <p:cNvPr id="17" name="אליפסה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כותרת מקטע עליונ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45015858-8549-49EA-BB83-070E0D9D4890}"/>
              </a:ext>
            </a:extLst>
          </p:cNvPr>
          <p:cNvSpPr/>
          <p:nvPr userDrawn="1"/>
        </p:nvSpPr>
        <p:spPr>
          <a:xfrm flipH="1">
            <a:off x="0"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206FBAC-B8FD-4768-B682-E0B93BA33105}"/>
              </a:ext>
            </a:extLst>
          </p:cNvPr>
          <p:cNvSpPr>
            <a:spLocks noGrp="1"/>
          </p:cNvSpPr>
          <p:nvPr>
            <p:ph type="title" hasCustomPrompt="1"/>
          </p:nvPr>
        </p:nvSpPr>
        <p:spPr>
          <a:xfrm flipH="1">
            <a:off x="803275" y="2133599"/>
            <a:ext cx="4618957" cy="2492461"/>
          </a:xfrm>
        </p:spPr>
        <p:txBody>
          <a:bodyPr lIns="0" tIns="0" rIns="0" bIns="0" rtlCol="1" anchor="b" anchorCtr="0">
            <a:noAutofit/>
          </a:bodyPr>
          <a:lstStyle>
            <a:lvl1pPr algn="r" rtl="1">
              <a:defRPr sz="60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כותרת</a:t>
            </a:r>
            <a:br>
              <a:rPr lang="he-IL" noProof="0"/>
            </a:br>
            <a:r>
              <a:rPr lang="he-IL" noProof="0"/>
              <a:t>מצגת</a:t>
            </a:r>
            <a:br>
              <a:rPr lang="he-IL" noProof="0"/>
            </a:br>
            <a:r>
              <a:rPr lang="he-IL" noProof="0"/>
              <a:t>כותרת</a:t>
            </a:r>
          </a:p>
        </p:txBody>
      </p:sp>
      <p:sp>
        <p:nvSpPr>
          <p:cNvPr id="4" name="מציין מיקום של תאריך 3">
            <a:extLst>
              <a:ext uri="{FF2B5EF4-FFF2-40B4-BE49-F238E27FC236}">
                <a16:creationId xmlns:a16="http://schemas.microsoft.com/office/drawing/2014/main" id="{2472534F-03A6-408A-9BF1-303D0A440BA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0A24E181-0C50-4F43-A5A7-6FDD1500C708}"/>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13A749CC-EB55-4FEF-AA4C-9A9C6E2AA9C0}"/>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grpSp>
        <p:nvGrpSpPr>
          <p:cNvPr id="9" name="קבוצה 8">
            <a:extLst>
              <a:ext uri="{FF2B5EF4-FFF2-40B4-BE49-F238E27FC236}">
                <a16:creationId xmlns:a16="http://schemas.microsoft.com/office/drawing/2014/main" id="{6F3E26A6-6962-4A35-AA86-805537D45296}"/>
              </a:ext>
            </a:extLst>
          </p:cNvPr>
          <p:cNvGrpSpPr/>
          <p:nvPr userDrawn="1"/>
        </p:nvGrpSpPr>
        <p:grpSpPr>
          <a:xfrm flipH="1">
            <a:off x="2902084" y="1947412"/>
            <a:ext cx="2520148" cy="102440"/>
            <a:chOff x="3631690" y="2252140"/>
            <a:chExt cx="4389743" cy="102440"/>
          </a:xfrm>
        </p:grpSpPr>
        <p:sp>
          <p:nvSpPr>
            <p:cNvPr id="10" name="אליפסה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1" name="מחבר ישר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אליפסה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BB49A8A6-FEDB-4D20-B581-A84DB8EFE977}"/>
              </a:ext>
            </a:extLst>
          </p:cNvPr>
          <p:cNvGrpSpPr/>
          <p:nvPr userDrawn="1"/>
        </p:nvGrpSpPr>
        <p:grpSpPr>
          <a:xfrm flipH="1">
            <a:off x="2902084" y="4654084"/>
            <a:ext cx="2520148" cy="100584"/>
            <a:chOff x="3631690" y="2253996"/>
            <a:chExt cx="4389742" cy="100584"/>
          </a:xfrm>
        </p:grpSpPr>
        <p:sp>
          <p:nvSpPr>
            <p:cNvPr id="14" name="אליפסה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5" name="מחבר ישר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אליפסה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כותרת משנה 2">
            <a:extLst>
              <a:ext uri="{FF2B5EF4-FFF2-40B4-BE49-F238E27FC236}">
                <a16:creationId xmlns:a16="http://schemas.microsoft.com/office/drawing/2014/main" id="{5B77B20B-76F5-4912-803D-5709F730D4FB}"/>
              </a:ext>
            </a:extLst>
          </p:cNvPr>
          <p:cNvSpPr>
            <a:spLocks noGrp="1"/>
          </p:cNvSpPr>
          <p:nvPr>
            <p:ph type="subTitle" idx="1"/>
          </p:nvPr>
        </p:nvSpPr>
        <p:spPr>
          <a:xfrm flipH="1">
            <a:off x="803277" y="4895850"/>
            <a:ext cx="4616448" cy="584220"/>
          </a:xfrm>
        </p:spPr>
        <p:txBody>
          <a:bodyPr lIns="0" tIns="0" rIns="0" bIns="0" rtlCol="1">
            <a:normAutofit/>
          </a:bodyPr>
          <a:lstStyle>
            <a:lvl1pPr marL="0" indent="0" algn="r" rtl="1">
              <a:lnSpc>
                <a:spcPct val="100000"/>
              </a:lnSpc>
              <a:spcBef>
                <a:spcPts val="0"/>
              </a:spcBef>
              <a:buNone/>
              <a:defRPr sz="2800" b="0">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כותרת ותוכן עם תמונה">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6366784" y="2091023"/>
            <a:ext cx="5021940"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7159326" y="3244567"/>
            <a:ext cx="4205904" cy="569085"/>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9504000" y="2993948"/>
            <a:ext cx="2688002" cy="100800"/>
            <a:chOff x="-2" y="3240138"/>
            <a:chExt cx="2688002" cy="100800"/>
          </a:xfrm>
        </p:grpSpPr>
        <p:cxnSp>
          <p:nvCxnSpPr>
            <p:cNvPr id="13" name="מחבר ישר 12">
              <a:extLst>
                <a:ext uri="{FF2B5EF4-FFF2-40B4-BE49-F238E27FC236}">
                  <a16:creationId xmlns:a16="http://schemas.microsoft.com/office/drawing/2014/main" id="{785A4134-866D-4143-AC1E-8A2FFDB49855}"/>
                </a:ext>
              </a:extLst>
            </p:cNvPr>
            <p:cNvCxnSpPr>
              <a:cxnSpLocks/>
              <a:endCxn id="14" idx="2"/>
            </p:cNvCxnSpPr>
            <p:nvPr userDrawn="1"/>
          </p:nvCxnSpPr>
          <p:spPr>
            <a:xfrm>
              <a:off x="-2" y="3290538"/>
              <a:ext cx="258720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5872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7161079" y="3869349"/>
            <a:ext cx="4215201" cy="1328330"/>
          </a:xfrm>
        </p:spPr>
        <p:txBody>
          <a:bodyPr lIns="0" tIns="0" rIns="0" bIns="0" rtlCol="1">
            <a:normAutofit/>
          </a:bodyPr>
          <a:lstStyle>
            <a:lvl1pPr marL="0" indent="0" algn="r" rtl="1">
              <a:lnSpc>
                <a:spcPct val="100000"/>
              </a:lnSpc>
              <a:spcBef>
                <a:spcPts val="600"/>
              </a:spcBef>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מציין מיקום של תמונה 7">
            <a:extLst>
              <a:ext uri="{FF2B5EF4-FFF2-40B4-BE49-F238E27FC236}">
                <a16:creationId xmlns:a16="http://schemas.microsoft.com/office/drawing/2014/main" id="{DE71F7A0-F439-470D-A1B8-556C960D112C}"/>
              </a:ext>
            </a:extLst>
          </p:cNvPr>
          <p:cNvSpPr>
            <a:spLocks noGrp="1"/>
          </p:cNvSpPr>
          <p:nvPr>
            <p:ph type="pic" sz="quarter" idx="15"/>
          </p:nvPr>
        </p:nvSpPr>
        <p:spPr>
          <a:xfrm flipH="1">
            <a:off x="5697" y="2490534"/>
            <a:ext cx="6083300" cy="2587752"/>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כותרת ותוכן">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6" name="מציין מיקום תוכן 2">
            <a:extLst>
              <a:ext uri="{FF2B5EF4-FFF2-40B4-BE49-F238E27FC236}">
                <a16:creationId xmlns:a16="http://schemas.microsoft.com/office/drawing/2014/main" id="{DEA943F6-C418-4339-8C7E-A12127BDE29C}"/>
              </a:ext>
            </a:extLst>
          </p:cNvPr>
          <p:cNvSpPr>
            <a:spLocks noGrp="1"/>
          </p:cNvSpPr>
          <p:nvPr>
            <p:ph idx="1"/>
          </p:nvPr>
        </p:nvSpPr>
        <p:spPr>
          <a:xfrm flipH="1">
            <a:off x="838200" y="1187777"/>
            <a:ext cx="10515600" cy="4534293"/>
          </a:xfrm>
        </p:spPr>
        <p:txBody>
          <a:bodyPr rtlCol="1"/>
          <a:lstStyle>
            <a:lvl1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שני תכנים">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8B6FE9A2-5CE4-4652-97CE-3FF947D5485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7" name="מציין מיקום תוכן 2">
            <a:extLst>
              <a:ext uri="{FF2B5EF4-FFF2-40B4-BE49-F238E27FC236}">
                <a16:creationId xmlns:a16="http://schemas.microsoft.com/office/drawing/2014/main" id="{3FD6D4E1-CC57-4556-9CB7-31B375477219}"/>
              </a:ext>
            </a:extLst>
          </p:cNvPr>
          <p:cNvSpPr>
            <a:spLocks noGrp="1"/>
          </p:cNvSpPr>
          <p:nvPr>
            <p:ph sz="half" idx="1"/>
          </p:nvPr>
        </p:nvSpPr>
        <p:spPr>
          <a:xfrm flipH="1">
            <a:off x="6172200" y="1159497"/>
            <a:ext cx="5181600" cy="4543719"/>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8" name="מציין מיקום תוכן 3">
            <a:extLst>
              <a:ext uri="{FF2B5EF4-FFF2-40B4-BE49-F238E27FC236}">
                <a16:creationId xmlns:a16="http://schemas.microsoft.com/office/drawing/2014/main" id="{2AE7A31C-D605-4363-B037-1938B9304C13}"/>
              </a:ext>
            </a:extLst>
          </p:cNvPr>
          <p:cNvSpPr>
            <a:spLocks noGrp="1"/>
          </p:cNvSpPr>
          <p:nvPr>
            <p:ph sz="half" idx="2"/>
          </p:nvPr>
        </p:nvSpPr>
        <p:spPr>
          <a:xfrm flipH="1">
            <a:off x="838200" y="1159497"/>
            <a:ext cx="5181600" cy="4543719"/>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השוואה">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A4B5E40D-C1A5-4C5A-BBA0-C3E41F028D0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7" name="מציין מיקום טקסט 2">
            <a:extLst>
              <a:ext uri="{FF2B5EF4-FFF2-40B4-BE49-F238E27FC236}">
                <a16:creationId xmlns:a16="http://schemas.microsoft.com/office/drawing/2014/main" id="{85C650EE-495E-44EB-870B-AC85B18EBDB8}"/>
              </a:ext>
            </a:extLst>
          </p:cNvPr>
          <p:cNvSpPr>
            <a:spLocks noGrp="1"/>
          </p:cNvSpPr>
          <p:nvPr>
            <p:ph type="body" idx="1"/>
          </p:nvPr>
        </p:nvSpPr>
        <p:spPr>
          <a:xfrm flipH="1">
            <a:off x="6194425" y="1256955"/>
            <a:ext cx="5157787" cy="823912"/>
          </a:xfrm>
        </p:spPr>
        <p:txBody>
          <a:bodyPr rtlCol="1" anchor="b"/>
          <a:lstStyle>
            <a:lvl1pPr marL="0" indent="0" algn="r" rtl="1">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8" name="מציין מיקום תוכן 3">
            <a:extLst>
              <a:ext uri="{FF2B5EF4-FFF2-40B4-BE49-F238E27FC236}">
                <a16:creationId xmlns:a16="http://schemas.microsoft.com/office/drawing/2014/main" id="{77DCC2A5-8A6A-431F-BD6C-93E32539A0F4}"/>
              </a:ext>
            </a:extLst>
          </p:cNvPr>
          <p:cNvSpPr>
            <a:spLocks noGrp="1"/>
          </p:cNvSpPr>
          <p:nvPr>
            <p:ph sz="half" idx="2"/>
          </p:nvPr>
        </p:nvSpPr>
        <p:spPr>
          <a:xfrm flipH="1">
            <a:off x="6194425" y="2203414"/>
            <a:ext cx="5157787" cy="3397631"/>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9" name="מציין מיקום טקסט 4">
            <a:extLst>
              <a:ext uri="{FF2B5EF4-FFF2-40B4-BE49-F238E27FC236}">
                <a16:creationId xmlns:a16="http://schemas.microsoft.com/office/drawing/2014/main" id="{7FE620E9-8AD3-4771-8897-E65B461E2801}"/>
              </a:ext>
            </a:extLst>
          </p:cNvPr>
          <p:cNvSpPr>
            <a:spLocks noGrp="1"/>
          </p:cNvSpPr>
          <p:nvPr>
            <p:ph type="body" sz="quarter" idx="3"/>
          </p:nvPr>
        </p:nvSpPr>
        <p:spPr>
          <a:xfrm flipH="1">
            <a:off x="836612" y="1256955"/>
            <a:ext cx="5183188" cy="823912"/>
          </a:xfrm>
        </p:spPr>
        <p:txBody>
          <a:bodyPr rtlCol="1" anchor="b"/>
          <a:lstStyle>
            <a:lvl1pPr marL="0" indent="0" algn="r" rtl="1">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10" name="מציין מיקום תוכן 5">
            <a:extLst>
              <a:ext uri="{FF2B5EF4-FFF2-40B4-BE49-F238E27FC236}">
                <a16:creationId xmlns:a16="http://schemas.microsoft.com/office/drawing/2014/main" id="{B75F265B-9F81-4A64-A8D4-7D0A31CEA45A}"/>
              </a:ext>
            </a:extLst>
          </p:cNvPr>
          <p:cNvSpPr>
            <a:spLocks noGrp="1"/>
          </p:cNvSpPr>
          <p:nvPr>
            <p:ph sz="quarter" idx="4"/>
          </p:nvPr>
        </p:nvSpPr>
        <p:spPr>
          <a:xfrm flipH="1">
            <a:off x="836612" y="2203414"/>
            <a:ext cx="5183188" cy="3397631"/>
          </a:xfrm>
        </p:spPr>
        <p:txBody>
          <a:bodyPr rtlCol="1">
            <a:normAutofit/>
          </a:bodyPr>
          <a:lstStyle>
            <a:lvl1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400">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תוכן עם כיתוב">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8A02905C-2C7D-4445-B47F-3EBBA44657F7}"/>
              </a:ext>
            </a:extLst>
          </p:cNvPr>
          <p:cNvSpPr>
            <a:spLocks noGrp="1"/>
          </p:cNvSpPr>
          <p:nvPr>
            <p:ph type="title"/>
          </p:nvPr>
        </p:nvSpPr>
        <p:spPr>
          <a:xfrm flipH="1">
            <a:off x="7419975" y="457200"/>
            <a:ext cx="3932237" cy="1600200"/>
          </a:xfrm>
        </p:spPr>
        <p:txBody>
          <a:bodyPr rtlCol="1" anchor="b"/>
          <a:lstStyle>
            <a:lvl1pPr algn="r" rtl="1">
              <a:defRPr sz="3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9" name="מציין מיקום טקסט 3">
            <a:extLst>
              <a:ext uri="{FF2B5EF4-FFF2-40B4-BE49-F238E27FC236}">
                <a16:creationId xmlns:a16="http://schemas.microsoft.com/office/drawing/2014/main" id="{17BC8A51-D50F-4F98-9402-8FF90BD2D1BE}"/>
              </a:ext>
            </a:extLst>
          </p:cNvPr>
          <p:cNvSpPr>
            <a:spLocks noGrp="1"/>
          </p:cNvSpPr>
          <p:nvPr>
            <p:ph type="body" sz="half" idx="2"/>
          </p:nvPr>
        </p:nvSpPr>
        <p:spPr>
          <a:xfrm flipH="1">
            <a:off x="7419975" y="2057400"/>
            <a:ext cx="3932237" cy="3811588"/>
          </a:xfrm>
        </p:spPr>
        <p:txBody>
          <a:bodyPr rtlCol="1"/>
          <a:lstStyle>
            <a:lvl1pPr marL="0" indent="0" algn="r" rtl="1">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10" name="מציין מיקום תוכן 2">
            <a:extLst>
              <a:ext uri="{FF2B5EF4-FFF2-40B4-BE49-F238E27FC236}">
                <a16:creationId xmlns:a16="http://schemas.microsoft.com/office/drawing/2014/main" id="{3AE79E65-3D1E-4444-9BD4-8578BF0C6484}"/>
              </a:ext>
            </a:extLst>
          </p:cNvPr>
          <p:cNvSpPr>
            <a:spLocks noGrp="1"/>
          </p:cNvSpPr>
          <p:nvPr>
            <p:ph idx="1"/>
          </p:nvPr>
        </p:nvSpPr>
        <p:spPr>
          <a:xfrm flipH="1">
            <a:off x="836612" y="457201"/>
            <a:ext cx="6172200" cy="5403850"/>
          </a:xfrm>
        </p:spPr>
        <p:txBody>
          <a:bodyPr rtlCol="1">
            <a:normAutofit/>
          </a:bodyPr>
          <a:lstStyle>
            <a:lvl1pPr algn="r" rtl="1">
              <a:defRPr sz="2400">
                <a:solidFill>
                  <a:schemeClr val="bg2"/>
                </a:solidFill>
                <a:latin typeface="Tahoma" panose="020B0604030504040204" pitchFamily="34" charset="0"/>
                <a:ea typeface="Tahoma" panose="020B0604030504040204" pitchFamily="34" charset="0"/>
                <a:cs typeface="Tahoma" panose="020B0604030504040204" pitchFamily="34" charset="0"/>
              </a:defRPr>
            </a:lvl1pPr>
            <a:lvl2pPr algn="r" rtl="1">
              <a:defRPr sz="2000">
                <a:solidFill>
                  <a:schemeClr val="bg2"/>
                </a:solidFill>
                <a:latin typeface="Tahoma" panose="020B0604030504040204" pitchFamily="34" charset="0"/>
                <a:ea typeface="Tahoma" panose="020B0604030504040204" pitchFamily="34" charset="0"/>
                <a:cs typeface="Tahoma" panose="020B0604030504040204" pitchFamily="34" charset="0"/>
              </a:defRPr>
            </a:lvl2pPr>
            <a:lvl3pPr algn="r" rtl="1">
              <a:defRPr sz="1800">
                <a:solidFill>
                  <a:schemeClr val="bg2"/>
                </a:solidFill>
                <a:latin typeface="Tahoma" panose="020B0604030504040204" pitchFamily="34" charset="0"/>
                <a:ea typeface="Tahoma" panose="020B0604030504040204" pitchFamily="34" charset="0"/>
                <a:cs typeface="Tahoma" panose="020B0604030504040204" pitchFamily="34" charset="0"/>
              </a:defRPr>
            </a:lvl3pPr>
            <a:lvl4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4pPr>
            <a:lvl5pPr algn="r" rtl="1">
              <a:defRPr sz="1600">
                <a:solidFill>
                  <a:schemeClr val="bg2"/>
                </a:solidFill>
                <a:latin typeface="Tahoma" panose="020B0604030504040204" pitchFamily="34" charset="0"/>
                <a:ea typeface="Tahoma" panose="020B0604030504040204" pitchFamily="34" charset="0"/>
                <a:cs typeface="Tahoma" panose="020B0604030504040204" pitchFamily="34" charset="0"/>
              </a:defRPr>
            </a:lvl5pPr>
            <a:lvl6pPr algn="r" rtl="1">
              <a:defRPr sz="2000"/>
            </a:lvl6pPr>
            <a:lvl7pPr algn="r" rtl="1">
              <a:defRPr sz="2000"/>
            </a:lvl7pPr>
            <a:lvl8pPr algn="r" rtl="1">
              <a:defRPr sz="2000"/>
            </a:lvl8pPr>
            <a:lvl9pPr algn="r" rtl="1">
              <a:defRPr sz="20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תמונה עם כיתוב">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16E3F0B-343E-4C97-A8D6-C47FCC915F74}"/>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8A02905C-2C7D-4445-B47F-3EBBA44657F7}"/>
              </a:ext>
            </a:extLst>
          </p:cNvPr>
          <p:cNvSpPr>
            <a:spLocks noGrp="1"/>
          </p:cNvSpPr>
          <p:nvPr>
            <p:ph type="title"/>
          </p:nvPr>
        </p:nvSpPr>
        <p:spPr>
          <a:xfrm flipH="1">
            <a:off x="7419975" y="457200"/>
            <a:ext cx="3932237" cy="1600200"/>
          </a:xfrm>
        </p:spPr>
        <p:txBody>
          <a:bodyPr rtlCol="1" anchor="b"/>
          <a:lstStyle>
            <a:lvl1pPr algn="r" rtl="1">
              <a:defRPr sz="3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9" name="מציין מיקום טקסט 3">
            <a:extLst>
              <a:ext uri="{FF2B5EF4-FFF2-40B4-BE49-F238E27FC236}">
                <a16:creationId xmlns:a16="http://schemas.microsoft.com/office/drawing/2014/main" id="{17BC8A51-D50F-4F98-9402-8FF90BD2D1BE}"/>
              </a:ext>
            </a:extLst>
          </p:cNvPr>
          <p:cNvSpPr>
            <a:spLocks noGrp="1"/>
          </p:cNvSpPr>
          <p:nvPr>
            <p:ph type="body" sz="half" idx="2"/>
          </p:nvPr>
        </p:nvSpPr>
        <p:spPr>
          <a:xfrm flipH="1">
            <a:off x="7419975" y="2057400"/>
            <a:ext cx="3932237" cy="3811588"/>
          </a:xfrm>
        </p:spPr>
        <p:txBody>
          <a:bodyPr rtlCol="1"/>
          <a:lstStyle>
            <a:lvl1pPr marL="0" indent="0" algn="r" rtl="1">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11" name="מציין מיקום תמונה 2">
            <a:extLst>
              <a:ext uri="{FF2B5EF4-FFF2-40B4-BE49-F238E27FC236}">
                <a16:creationId xmlns:a16="http://schemas.microsoft.com/office/drawing/2014/main" id="{1D23A006-AC57-4A0B-BC20-6D226A80CC78}"/>
              </a:ext>
            </a:extLst>
          </p:cNvPr>
          <p:cNvSpPr>
            <a:spLocks noGrp="1"/>
          </p:cNvSpPr>
          <p:nvPr>
            <p:ph type="pic" idx="1"/>
          </p:nvPr>
        </p:nvSpPr>
        <p:spPr>
          <a:xfrm flipH="1">
            <a:off x="836612" y="457201"/>
            <a:ext cx="6172200" cy="5403850"/>
          </a:xfrm>
        </p:spPr>
        <p:txBody>
          <a:bodyPr rtlCol="1">
            <a:normAutofit/>
          </a:bodyPr>
          <a:lstStyle>
            <a:lvl1pPr marL="0" indent="0" algn="r" rtl="1">
              <a:buNone/>
              <a:defRPr sz="24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כותרת בלבד">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9F05564D-C546-470F-B93C-274AA86CE01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מציין מיקום טקסט 7">
            <a:extLst>
              <a:ext uri="{FF2B5EF4-FFF2-40B4-BE49-F238E27FC236}">
                <a16:creationId xmlns:a16="http://schemas.microsoft.com/office/drawing/2014/main" id="{FE102DC0-E499-4C34-9CD9-CDABF71081B3}"/>
              </a:ext>
            </a:extLst>
          </p:cNvPr>
          <p:cNvSpPr>
            <a:spLocks noGrp="1"/>
          </p:cNvSpPr>
          <p:nvPr>
            <p:ph type="body" sz="quarter" idx="13"/>
          </p:nvPr>
        </p:nvSpPr>
        <p:spPr>
          <a:xfrm flipH="1">
            <a:off x="1470818" y="2355057"/>
            <a:ext cx="9250363" cy="2147887"/>
          </a:xfrm>
        </p:spPr>
        <p:txBody>
          <a:bodyPr rtlCol="1" anchor="ctr">
            <a:normAutofit/>
          </a:bodyPr>
          <a:lstStyle>
            <a:lvl1pPr marL="0" indent="0" algn="ctr" rtl="1">
              <a:buNone/>
              <a:defRPr sz="6000">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כותרת בלבד">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9F05564D-C546-470F-B93C-274AA86CE01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215E379-3C1C-4942-917E-02E25E8CB910}"/>
              </a:ext>
            </a:extLst>
          </p:cNvPr>
          <p:cNvSpPr>
            <a:spLocks noGrp="1"/>
          </p:cNvSpPr>
          <p:nvPr>
            <p:ph type="title"/>
          </p:nvPr>
        </p:nvSpPr>
        <p:spPr>
          <a:xfrm flipH="1">
            <a:off x="838200" y="365126"/>
            <a:ext cx="10515600" cy="652969"/>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ריק">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D9E60A5F-CE74-4F00-A5C2-F9742DDFFF1F}"/>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046047C4-77C4-4E19-8DD7-2ED3165B7637}"/>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4" name="מציין מיקום של כותרת תחתונה 3">
            <a:extLst>
              <a:ext uri="{FF2B5EF4-FFF2-40B4-BE49-F238E27FC236}">
                <a16:creationId xmlns:a16="http://schemas.microsoft.com/office/drawing/2014/main" id="{D250B5CF-1C4F-4BA2-8E78-5F48C92A9DA1}"/>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5" name="מציין מיקום של מספר שקופית 4">
            <a:extLst>
              <a:ext uri="{FF2B5EF4-FFF2-40B4-BE49-F238E27FC236}">
                <a16:creationId xmlns:a16="http://schemas.microsoft.com/office/drawing/2014/main" id="{714C6A0A-8A9D-47A1-97DA-BB494915175B}"/>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פריסת כותרת, תמונה ותוכן">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803276" y="1090118"/>
            <a:ext cx="4494133"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824301" y="2243662"/>
            <a:ext cx="4473108" cy="569085"/>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993043"/>
            <a:ext cx="5267325" cy="100800"/>
            <a:chOff x="0" y="3240138"/>
            <a:chExt cx="3434400" cy="100800"/>
          </a:xfrm>
        </p:grpSpPr>
        <p:cxnSp>
          <p:nvCxnSpPr>
            <p:cNvPr id="12" name="מחבר ישר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14413" y="2868443"/>
            <a:ext cx="4482996" cy="243260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של תמונה 7">
            <a:extLst>
              <a:ext uri="{FF2B5EF4-FFF2-40B4-BE49-F238E27FC236}">
                <a16:creationId xmlns:a16="http://schemas.microsoft.com/office/drawing/2014/main" id="{F0861AA2-8248-462C-B6D8-FFD829F41ED0}"/>
              </a:ext>
            </a:extLst>
          </p:cNvPr>
          <p:cNvSpPr>
            <a:spLocks noGrp="1"/>
          </p:cNvSpPr>
          <p:nvPr>
            <p:ph type="pic" sz="quarter" idx="15"/>
          </p:nvPr>
        </p:nvSpPr>
        <p:spPr>
          <a:xfrm flipH="1">
            <a:off x="6091385" y="1472184"/>
            <a:ext cx="3246204" cy="5385816"/>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פריסת כותרת ותוכן גירסה 2">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6366784" y="2219359"/>
            <a:ext cx="5021940"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058400" y="3122284"/>
            <a:ext cx="2133601" cy="100800"/>
            <a:chOff x="-1" y="3240138"/>
            <a:chExt cx="2133601"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 y="3290538"/>
              <a:ext cx="213360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20328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מציין מיקום של תמונה 7">
            <a:extLst>
              <a:ext uri="{FF2B5EF4-FFF2-40B4-BE49-F238E27FC236}">
                <a16:creationId xmlns:a16="http://schemas.microsoft.com/office/drawing/2014/main" id="{278C2B8F-0B29-449C-AFFD-42BB56FA1595}"/>
              </a:ext>
            </a:extLst>
          </p:cNvPr>
          <p:cNvSpPr>
            <a:spLocks noGrp="1"/>
          </p:cNvSpPr>
          <p:nvPr>
            <p:ph type="pic" sz="quarter" idx="15"/>
          </p:nvPr>
        </p:nvSpPr>
        <p:spPr>
          <a:xfrm flipH="1">
            <a:off x="838200" y="-20834"/>
            <a:ext cx="5245444" cy="5385816"/>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2" name="מציין מיקום טקסט 2">
            <a:extLst>
              <a:ext uri="{FF2B5EF4-FFF2-40B4-BE49-F238E27FC236}">
                <a16:creationId xmlns:a16="http://schemas.microsoft.com/office/drawing/2014/main" id="{D25C4036-2954-4AB4-BF92-443DCB981702}"/>
              </a:ext>
            </a:extLst>
          </p:cNvPr>
          <p:cNvSpPr>
            <a:spLocks noGrp="1"/>
          </p:cNvSpPr>
          <p:nvPr>
            <p:ph type="body" idx="14" hasCustomPrompt="1"/>
          </p:nvPr>
        </p:nvSpPr>
        <p:spPr>
          <a:xfrm flipH="1">
            <a:off x="6405289" y="3392351"/>
            <a:ext cx="5009495" cy="2210173"/>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lumMod val="60000"/>
                    <a:lumOff val="40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פריסת תוכן סמל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1297550" y="707529"/>
            <a:ext cx="4494133" cy="569086"/>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1318575" y="1625821"/>
            <a:ext cx="4473108" cy="569085"/>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5761598" cy="100800"/>
            <a:chOff x="-322276" y="3240138"/>
            <a:chExt cx="3756676"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6601483" y="3291840"/>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תמונה 3">
            <a:extLst>
              <a:ext uri="{FF2B5EF4-FFF2-40B4-BE49-F238E27FC236}">
                <a16:creationId xmlns:a16="http://schemas.microsoft.com/office/drawing/2014/main" id="{1EDA47E0-9B2C-45BF-A34A-E7069690AEF4}"/>
              </a:ext>
            </a:extLst>
          </p:cNvPr>
          <p:cNvSpPr>
            <a:spLocks noGrp="1"/>
          </p:cNvSpPr>
          <p:nvPr>
            <p:ph type="pic" sz="quarter" idx="15"/>
          </p:nvPr>
        </p:nvSpPr>
        <p:spPr>
          <a:xfrm flipH="1">
            <a:off x="9461460" y="3273552"/>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10150793" y="3291840"/>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a:t>
            </a:r>
          </a:p>
        </p:txBody>
      </p:sp>
      <p:sp>
        <p:nvSpPr>
          <p:cNvPr id="23" name="מציין מיקום טקסט 2">
            <a:extLst>
              <a:ext uri="{FF2B5EF4-FFF2-40B4-BE49-F238E27FC236}">
                <a16:creationId xmlns:a16="http://schemas.microsoft.com/office/drawing/2014/main" id="{C7A796C4-1255-4B26-B034-EFB1284B77EB}"/>
              </a:ext>
            </a:extLst>
          </p:cNvPr>
          <p:cNvSpPr>
            <a:spLocks noGrp="1"/>
          </p:cNvSpPr>
          <p:nvPr>
            <p:ph type="body" idx="17" hasCustomPrompt="1"/>
          </p:nvPr>
        </p:nvSpPr>
        <p:spPr>
          <a:xfrm flipH="1">
            <a:off x="6601483" y="4427608"/>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4" name="מציין מיקום של תמונה 3">
            <a:extLst>
              <a:ext uri="{FF2B5EF4-FFF2-40B4-BE49-F238E27FC236}">
                <a16:creationId xmlns:a16="http://schemas.microsoft.com/office/drawing/2014/main" id="{7F406E84-6EA1-4D34-8016-6A41F065FF76}"/>
              </a:ext>
            </a:extLst>
          </p:cNvPr>
          <p:cNvSpPr>
            <a:spLocks noGrp="1"/>
          </p:cNvSpPr>
          <p:nvPr>
            <p:ph type="pic" sz="quarter" idx="18"/>
          </p:nvPr>
        </p:nvSpPr>
        <p:spPr>
          <a:xfrm flipH="1">
            <a:off x="9461460" y="4409320"/>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5" name="מציין מיקום טקסט 2">
            <a:extLst>
              <a:ext uri="{FF2B5EF4-FFF2-40B4-BE49-F238E27FC236}">
                <a16:creationId xmlns:a16="http://schemas.microsoft.com/office/drawing/2014/main" id="{7965133B-076D-4FAD-8D2A-C24FE2619C80}"/>
              </a:ext>
            </a:extLst>
          </p:cNvPr>
          <p:cNvSpPr>
            <a:spLocks noGrp="1"/>
          </p:cNvSpPr>
          <p:nvPr>
            <p:ph type="body" idx="19" hasCustomPrompt="1"/>
          </p:nvPr>
        </p:nvSpPr>
        <p:spPr>
          <a:xfrm flipH="1">
            <a:off x="10150793" y="4427608"/>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a:t>
            </a:r>
          </a:p>
        </p:txBody>
      </p:sp>
      <p:sp>
        <p:nvSpPr>
          <p:cNvPr id="26" name="מציין מיקום טקסט 2">
            <a:extLst>
              <a:ext uri="{FF2B5EF4-FFF2-40B4-BE49-F238E27FC236}">
                <a16:creationId xmlns:a16="http://schemas.microsoft.com/office/drawing/2014/main" id="{CABE6307-1A20-419D-A352-17FF0286600B}"/>
              </a:ext>
            </a:extLst>
          </p:cNvPr>
          <p:cNvSpPr>
            <a:spLocks noGrp="1"/>
          </p:cNvSpPr>
          <p:nvPr>
            <p:ph type="body" idx="20" hasCustomPrompt="1"/>
          </p:nvPr>
        </p:nvSpPr>
        <p:spPr>
          <a:xfrm flipH="1">
            <a:off x="972526" y="3291840"/>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27" name="מציין מיקום של תמונה 3">
            <a:extLst>
              <a:ext uri="{FF2B5EF4-FFF2-40B4-BE49-F238E27FC236}">
                <a16:creationId xmlns:a16="http://schemas.microsoft.com/office/drawing/2014/main" id="{D2C5C227-18EE-4D6A-AA31-30B8F7CD20AE}"/>
              </a:ext>
            </a:extLst>
          </p:cNvPr>
          <p:cNvSpPr>
            <a:spLocks noGrp="1"/>
          </p:cNvSpPr>
          <p:nvPr>
            <p:ph type="pic" sz="quarter" idx="21"/>
          </p:nvPr>
        </p:nvSpPr>
        <p:spPr>
          <a:xfrm flipH="1">
            <a:off x="3832503" y="3273552"/>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28" name="מציין מיקום טקסט 2">
            <a:extLst>
              <a:ext uri="{FF2B5EF4-FFF2-40B4-BE49-F238E27FC236}">
                <a16:creationId xmlns:a16="http://schemas.microsoft.com/office/drawing/2014/main" id="{6ABEA821-83E0-4C10-98A8-5F29E246F741}"/>
              </a:ext>
            </a:extLst>
          </p:cNvPr>
          <p:cNvSpPr>
            <a:spLocks noGrp="1"/>
          </p:cNvSpPr>
          <p:nvPr>
            <p:ph type="body" idx="22" hasCustomPrompt="1"/>
          </p:nvPr>
        </p:nvSpPr>
        <p:spPr>
          <a:xfrm flipH="1">
            <a:off x="4521836" y="3291840"/>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a:t>
            </a:r>
          </a:p>
        </p:txBody>
      </p:sp>
      <p:sp>
        <p:nvSpPr>
          <p:cNvPr id="29" name="מציין מיקום טקסט 2">
            <a:extLst>
              <a:ext uri="{FF2B5EF4-FFF2-40B4-BE49-F238E27FC236}">
                <a16:creationId xmlns:a16="http://schemas.microsoft.com/office/drawing/2014/main" id="{CA1DC741-B44F-4275-A1D5-B8D26A3390B3}"/>
              </a:ext>
            </a:extLst>
          </p:cNvPr>
          <p:cNvSpPr>
            <a:spLocks noGrp="1"/>
          </p:cNvSpPr>
          <p:nvPr>
            <p:ph type="body" idx="23" hasCustomPrompt="1"/>
          </p:nvPr>
        </p:nvSpPr>
        <p:spPr>
          <a:xfrm flipH="1">
            <a:off x="972526" y="4427608"/>
            <a:ext cx="2670048" cy="640080"/>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0" name="מציין מיקום של תמונה 3">
            <a:extLst>
              <a:ext uri="{FF2B5EF4-FFF2-40B4-BE49-F238E27FC236}">
                <a16:creationId xmlns:a16="http://schemas.microsoft.com/office/drawing/2014/main" id="{C550F6C4-BE33-415F-B0BC-B47EDC1BDACB}"/>
              </a:ext>
            </a:extLst>
          </p:cNvPr>
          <p:cNvSpPr>
            <a:spLocks noGrp="1"/>
          </p:cNvSpPr>
          <p:nvPr>
            <p:ph type="pic" sz="quarter" idx="24"/>
          </p:nvPr>
        </p:nvSpPr>
        <p:spPr>
          <a:xfrm flipH="1">
            <a:off x="3832503" y="4409320"/>
            <a:ext cx="640080" cy="658368"/>
          </a:xfrm>
        </p:spPr>
        <p:txBody>
          <a:bodyPr rtlCol="1" anchor="ctr" anchorCtr="0">
            <a:normAutofit/>
          </a:bodyPr>
          <a:lstStyle>
            <a:lvl1pPr marL="0" indent="0" algn="ctr" rtl="1">
              <a:buNone/>
              <a:defRPr sz="9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31" name="מציין מיקום טקסט 2">
            <a:extLst>
              <a:ext uri="{FF2B5EF4-FFF2-40B4-BE49-F238E27FC236}">
                <a16:creationId xmlns:a16="http://schemas.microsoft.com/office/drawing/2014/main" id="{4C0830D2-D692-4161-8ECB-338703C94351}"/>
              </a:ext>
            </a:extLst>
          </p:cNvPr>
          <p:cNvSpPr>
            <a:spLocks noGrp="1"/>
          </p:cNvSpPr>
          <p:nvPr>
            <p:ph type="body" idx="25" hasCustomPrompt="1"/>
          </p:nvPr>
        </p:nvSpPr>
        <p:spPr>
          <a:xfrm flipH="1">
            <a:off x="4521836" y="4427608"/>
            <a:ext cx="1209357" cy="640080"/>
          </a:xfrm>
        </p:spPr>
        <p:txBody>
          <a:bodyPr lIns="0" tIns="0" rIns="0" bIns="0" rtlCol="1">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טקסט</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פריסת צג ותוכן">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6924675" y="2091023"/>
            <a:ext cx="4464049" cy="804338"/>
          </a:xfrm>
        </p:spPr>
        <p:txBody>
          <a:bodyPr lIns="0" tIns="0" rIns="0" bIns="0" rtlCol="1" anchor="b">
            <a:normAutofit/>
          </a:bodyPr>
          <a:lstStyle>
            <a:lvl1pPr algn="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6922065" y="3244567"/>
            <a:ext cx="4443165" cy="569085"/>
          </a:xfrm>
        </p:spPr>
        <p:txBody>
          <a:bodyPr lIns="0" tIns="0" rIns="0" bIns="0" rtlCol="1">
            <a:normAutofit/>
          </a:bodyPr>
          <a:lstStyle>
            <a:lvl1pPr marL="0" indent="0" algn="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מלבן 7">
            <a:extLst>
              <a:ext uri="{FF2B5EF4-FFF2-40B4-BE49-F238E27FC236}">
                <a16:creationId xmlns:a16="http://schemas.microsoft.com/office/drawing/2014/main" id="{4ACF4ED1-C6C8-4C5C-8C14-4FF197588C03}"/>
              </a:ext>
            </a:extLst>
          </p:cNvPr>
          <p:cNvSpPr/>
          <p:nvPr userDrawn="1"/>
        </p:nvSpPr>
        <p:spPr>
          <a:xfrm flipH="1">
            <a:off x="82433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5" name="קבוצה 14">
            <a:extLst>
              <a:ext uri="{FF2B5EF4-FFF2-40B4-BE49-F238E27FC236}">
                <a16:creationId xmlns:a16="http://schemas.microsoft.com/office/drawing/2014/main" id="{B7317392-EF87-4050-8BBE-32F74B0CF15A}"/>
              </a:ext>
            </a:extLst>
          </p:cNvPr>
          <p:cNvGrpSpPr/>
          <p:nvPr userDrawn="1"/>
        </p:nvGrpSpPr>
        <p:grpSpPr>
          <a:xfrm flipH="1">
            <a:off x="10224000" y="2993948"/>
            <a:ext cx="1968000" cy="100800"/>
            <a:chOff x="0" y="3240138"/>
            <a:chExt cx="1968000"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0" y="3290538"/>
              <a:ext cx="19108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8672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6" name="מציין מיקום טקסט 2">
            <a:extLst>
              <a:ext uri="{FF2B5EF4-FFF2-40B4-BE49-F238E27FC236}">
                <a16:creationId xmlns:a16="http://schemas.microsoft.com/office/drawing/2014/main" id="{BB522941-5C7D-4701-9AD7-BB4C11C6EBCE}"/>
              </a:ext>
            </a:extLst>
          </p:cNvPr>
          <p:cNvSpPr>
            <a:spLocks noGrp="1"/>
          </p:cNvSpPr>
          <p:nvPr>
            <p:ph type="body" idx="14" hasCustomPrompt="1"/>
          </p:nvPr>
        </p:nvSpPr>
        <p:spPr>
          <a:xfrm flipH="1">
            <a:off x="6923293" y="3869349"/>
            <a:ext cx="4452987" cy="1328330"/>
          </a:xfrm>
        </p:spPr>
        <p:txBody>
          <a:bodyPr lIns="0" tIns="0" rIns="0" bIns="0" rtlCol="1">
            <a:normAutofit/>
          </a:bodyPr>
          <a:lstStyle>
            <a:lvl1pPr marL="216000" indent="-216000" algn="r" rtl="1">
              <a:lnSpc>
                <a:spcPct val="100000"/>
              </a:lnSpc>
              <a:spcBef>
                <a:spcPts val="600"/>
              </a:spcBef>
              <a:buClr>
                <a:schemeClr val="tx1"/>
              </a:buClr>
              <a:buFont typeface="Courier New" panose="02070309020205020404" pitchFamily="49" charset="0"/>
              <a:buChar char="o"/>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מציין מיקום של תמונה 9">
            <a:extLst>
              <a:ext uri="{FF2B5EF4-FFF2-40B4-BE49-F238E27FC236}">
                <a16:creationId xmlns:a16="http://schemas.microsoft.com/office/drawing/2014/main" id="{6B8B3AB3-C02D-418C-A9E2-AA65DE78350D}"/>
              </a:ext>
            </a:extLst>
          </p:cNvPr>
          <p:cNvSpPr>
            <a:spLocks noGrp="1"/>
          </p:cNvSpPr>
          <p:nvPr>
            <p:ph type="pic" sz="quarter" idx="15"/>
          </p:nvPr>
        </p:nvSpPr>
        <p:spPr>
          <a:xfrm flipH="1">
            <a:off x="975209" y="1673942"/>
            <a:ext cx="4853962" cy="3141406"/>
          </a:xfrm>
          <a:ln w="25400">
            <a:solidFill>
              <a:schemeClr val="tx2"/>
            </a:solidFill>
          </a:ln>
        </p:spPr>
        <p:txBody>
          <a:bodyPr rtlCol="1" anchor="ctr" anchorCtr="0">
            <a:normAutofit/>
          </a:bodyPr>
          <a:lstStyle>
            <a:lvl1pPr marL="0" indent="0" algn="ctr" rtl="1">
              <a:buNone/>
              <a:defRPr sz="14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פריסת תוכן של כותרת וכותרת משנה">
    <p:spTree>
      <p:nvGrpSpPr>
        <p:cNvPr id="1" name=""/>
        <p:cNvGrpSpPr/>
        <p:nvPr/>
      </p:nvGrpSpPr>
      <p:grpSpPr>
        <a:xfrm>
          <a:off x="0" y="0"/>
          <a:ext cx="0" cy="0"/>
          <a:chOff x="0" y="0"/>
          <a:chExt cx="0" cy="0"/>
        </a:xfrm>
      </p:grpSpPr>
      <p:sp>
        <p:nvSpPr>
          <p:cNvPr id="22" name="מציין מיקום של תמונה 7">
            <a:extLst>
              <a:ext uri="{FF2B5EF4-FFF2-40B4-BE49-F238E27FC236}">
                <a16:creationId xmlns:a16="http://schemas.microsoft.com/office/drawing/2014/main" id="{093DA11F-BC94-447C-B660-9C906BED01B1}"/>
              </a:ext>
            </a:extLst>
          </p:cNvPr>
          <p:cNvSpPr>
            <a:spLocks noGrp="1"/>
          </p:cNvSpPr>
          <p:nvPr>
            <p:ph type="pic" sz="quarter" idx="15"/>
          </p:nvPr>
        </p:nvSpPr>
        <p:spPr>
          <a:xfrm flipH="1">
            <a:off x="1" y="1682496"/>
            <a:ext cx="12191999" cy="3493008"/>
          </a:xfrm>
        </p:spPr>
        <p:txBody>
          <a:bodyPr rtlCol="1" anchor="ctr" anchorCtr="0">
            <a:normAutofit/>
          </a:bodyPr>
          <a:lstStyle>
            <a:lvl1pPr marL="0" indent="0" algn="ctr" rtl="1">
              <a:buNone/>
              <a:defRPr sz="18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7" name="מלבן 6">
            <a:extLst>
              <a:ext uri="{FF2B5EF4-FFF2-40B4-BE49-F238E27FC236}">
                <a16:creationId xmlns:a16="http://schemas.microsoft.com/office/drawing/2014/main" id="{09F1B35C-893A-4033-ADC0-2192AFA2927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CD637DF8-B064-4F36-89F8-EBF538A2E7F2}"/>
              </a:ext>
            </a:extLst>
          </p:cNvPr>
          <p:cNvSpPr>
            <a:spLocks noGrp="1"/>
          </p:cNvSpPr>
          <p:nvPr>
            <p:ph type="title"/>
          </p:nvPr>
        </p:nvSpPr>
        <p:spPr>
          <a:xfrm flipH="1">
            <a:off x="3863975" y="696584"/>
            <a:ext cx="4464049" cy="569086"/>
          </a:xfrm>
        </p:spPr>
        <p:txBody>
          <a:bodyPr lIns="0" tIns="0" rIns="0" bIns="0" rtlCol="1" anchor="b">
            <a:normAutofit/>
          </a:bodyPr>
          <a:lstStyle>
            <a:lvl1pPr algn="ctr"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a:t>
            </a:r>
          </a:p>
        </p:txBody>
      </p:sp>
      <p:sp>
        <p:nvSpPr>
          <p:cNvPr id="3" name="מציין מיקום טקסט 2">
            <a:extLst>
              <a:ext uri="{FF2B5EF4-FFF2-40B4-BE49-F238E27FC236}">
                <a16:creationId xmlns:a16="http://schemas.microsoft.com/office/drawing/2014/main" id="{8A72532A-5006-46B7-AE99-3A6891CD0254}"/>
              </a:ext>
            </a:extLst>
          </p:cNvPr>
          <p:cNvSpPr>
            <a:spLocks noGrp="1"/>
          </p:cNvSpPr>
          <p:nvPr>
            <p:ph type="body" idx="1" hasCustomPrompt="1"/>
          </p:nvPr>
        </p:nvSpPr>
        <p:spPr>
          <a:xfrm flipH="1">
            <a:off x="3863975" y="1983086"/>
            <a:ext cx="4443165" cy="569085"/>
          </a:xfrm>
        </p:spPr>
        <p:txBody>
          <a:bodyPr lIns="0" tIns="0" rIns="0" bIns="0" rtlCol="1">
            <a:normAutofit/>
          </a:bodyPr>
          <a:lstStyle>
            <a:lvl1pPr marL="0" indent="0" algn="ctr"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4" name="מציין מיקום של תאריך 3">
            <a:extLst>
              <a:ext uri="{FF2B5EF4-FFF2-40B4-BE49-F238E27FC236}">
                <a16:creationId xmlns:a16="http://schemas.microsoft.com/office/drawing/2014/main" id="{49EFC6D7-3241-401C-A16A-4A7CC2653954}"/>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5" name="מציין מיקום של כותרת תחתונה 4">
            <a:extLst>
              <a:ext uri="{FF2B5EF4-FFF2-40B4-BE49-F238E27FC236}">
                <a16:creationId xmlns:a16="http://schemas.microsoft.com/office/drawing/2014/main" id="{F345D6DC-ABA5-4D00-9CD3-92FFDD1FA2DC}"/>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a:extLst>
              <a:ext uri="{FF2B5EF4-FFF2-40B4-BE49-F238E27FC236}">
                <a16:creationId xmlns:a16="http://schemas.microsoft.com/office/drawing/2014/main" id="{92459C86-0106-40E0-AA18-795EC5787677}"/>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11" name="מציין מיקום של תמונה 10">
            <a:extLst>
              <a:ext uri="{FF2B5EF4-FFF2-40B4-BE49-F238E27FC236}">
                <a16:creationId xmlns:a16="http://schemas.microsoft.com/office/drawing/2014/main" id="{6D14F7B3-A6CF-491C-9855-75B5784CC456}"/>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sp>
        <p:nvSpPr>
          <p:cNvPr id="17" name="אליפסה 16">
            <a:extLst>
              <a:ext uri="{FF2B5EF4-FFF2-40B4-BE49-F238E27FC236}">
                <a16:creationId xmlns:a16="http://schemas.microsoft.com/office/drawing/2014/main" id="{72225750-E4CE-4A81-A0C3-4023030D637E}"/>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8" name="מחבר ישר 17">
            <a:extLst>
              <a:ext uri="{FF2B5EF4-FFF2-40B4-BE49-F238E27FC236}">
                <a16:creationId xmlns:a16="http://schemas.microsoft.com/office/drawing/2014/main" id="{3819C324-07DF-49DB-A08C-0E6155CE3041}"/>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אליפסה 18">
            <a:extLst>
              <a:ext uri="{FF2B5EF4-FFF2-40B4-BE49-F238E27FC236}">
                <a16:creationId xmlns:a16="http://schemas.microsoft.com/office/drawing/2014/main" id="{75A34025-44F2-4A09-8629-F1794E9D35AF}"/>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20" name="מחבר ישר 19">
            <a:extLst>
              <a:ext uri="{FF2B5EF4-FFF2-40B4-BE49-F238E27FC236}">
                <a16:creationId xmlns:a16="http://schemas.microsoft.com/office/drawing/2014/main" id="{815854A2-EAE9-4B2A-84CF-5A4BD753863A}"/>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קבוצה 8">
            <a:extLst>
              <a:ext uri="{FF2B5EF4-FFF2-40B4-BE49-F238E27FC236}">
                <a16:creationId xmlns:a16="http://schemas.microsoft.com/office/drawing/2014/main" id="{78842051-6173-4CC2-8C4A-8AE31FE7BA54}"/>
              </a:ext>
            </a:extLst>
          </p:cNvPr>
          <p:cNvGrpSpPr/>
          <p:nvPr userDrawn="1"/>
        </p:nvGrpSpPr>
        <p:grpSpPr>
          <a:xfrm flipH="1">
            <a:off x="5256000" y="1373283"/>
            <a:ext cx="1648800" cy="100800"/>
            <a:chOff x="3312282" y="1373283"/>
            <a:chExt cx="1648800" cy="100800"/>
          </a:xfrm>
        </p:grpSpPr>
        <p:grpSp>
          <p:nvGrpSpPr>
            <p:cNvPr id="15" name="קבוצה 14">
              <a:extLst>
                <a:ext uri="{FF2B5EF4-FFF2-40B4-BE49-F238E27FC236}">
                  <a16:creationId xmlns:a16="http://schemas.microsoft.com/office/drawing/2014/main" id="{B7317392-EF87-4050-8BBE-32F74B0CF15A}"/>
                </a:ext>
              </a:extLst>
            </p:cNvPr>
            <p:cNvGrpSpPr/>
            <p:nvPr userDrawn="1"/>
          </p:nvGrpSpPr>
          <p:grpSpPr>
            <a:xfrm>
              <a:off x="3347574" y="1373283"/>
              <a:ext cx="1613508" cy="100800"/>
              <a:chOff x="198096" y="3237441"/>
              <a:chExt cx="1613508" cy="100800"/>
            </a:xfrm>
          </p:grpSpPr>
          <p:cxnSp>
            <p:nvCxnSpPr>
              <p:cNvPr id="13" name="מחבר ישר 12">
                <a:extLst>
                  <a:ext uri="{FF2B5EF4-FFF2-40B4-BE49-F238E27FC236}">
                    <a16:creationId xmlns:a16="http://schemas.microsoft.com/office/drawing/2014/main" id="{785A4134-866D-4143-AC1E-8A2FFDB49855}"/>
                  </a:ext>
                </a:extLst>
              </p:cNvPr>
              <p:cNvCxnSpPr>
                <a:cxnSpLocks/>
              </p:cNvCxnSpPr>
              <p:nvPr userDrawn="1"/>
            </p:nvCxnSpPr>
            <p:spPr>
              <a:xfrm>
                <a:off x="198096" y="3290538"/>
                <a:ext cx="154701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1BBC5D9C-B8FB-455B-9398-36DB21F2765E}"/>
                  </a:ext>
                </a:extLst>
              </p:cNvPr>
              <p:cNvSpPr/>
              <p:nvPr userDrawn="1"/>
            </p:nvSpPr>
            <p:spPr>
              <a:xfrm>
                <a:off x="1710804"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21" name="אליפסה 20">
              <a:extLst>
                <a:ext uri="{FF2B5EF4-FFF2-40B4-BE49-F238E27FC236}">
                  <a16:creationId xmlns:a16="http://schemas.microsoft.com/office/drawing/2014/main" id="{5D1C3636-C306-4492-8D46-194288459CAF}"/>
                </a:ext>
              </a:extLst>
            </p:cNvPr>
            <p:cNvSpPr/>
            <p:nvPr userDrawn="1"/>
          </p:nvSpPr>
          <p:spPr>
            <a:xfrm>
              <a:off x="3312282"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פריסת שלושה תכנים">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E8E3FDB8-6D5C-48FE-99EA-7EC60F4D8191}"/>
              </a:ext>
            </a:extLst>
          </p:cNvPr>
          <p:cNvSpPr/>
          <p:nvPr userDrawn="1"/>
        </p:nvSpPr>
        <p:spPr>
          <a:xfrm flipH="1">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תאריך 4">
            <a:extLst>
              <a:ext uri="{FF2B5EF4-FFF2-40B4-BE49-F238E27FC236}">
                <a16:creationId xmlns:a16="http://schemas.microsoft.com/office/drawing/2014/main" id="{2D9775F3-A041-479A-8038-652B7D9C72E9}"/>
              </a:ext>
            </a:extLst>
          </p:cNvPr>
          <p:cNvSpPr>
            <a:spLocks noGrp="1"/>
          </p:cNvSpPr>
          <p:nvPr>
            <p:ph type="dt" sz="half" idx="10"/>
          </p:nvPr>
        </p:nvSpPr>
        <p:spPr>
          <a:xfrm flipH="1">
            <a:off x="838200" y="5878720"/>
            <a:ext cx="1336964" cy="298800"/>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l"/>
            <a:r>
              <a:rPr lang="he-IL"/>
              <a:t>DD.MM.20XX</a:t>
            </a:r>
            <a:endParaRPr lang="he-IL" dirty="0"/>
          </a:p>
        </p:txBody>
      </p:sp>
      <p:sp>
        <p:nvSpPr>
          <p:cNvPr id="6" name="מציין מיקום של כותרת תחתונה 5">
            <a:extLst>
              <a:ext uri="{FF2B5EF4-FFF2-40B4-BE49-F238E27FC236}">
                <a16:creationId xmlns:a16="http://schemas.microsoft.com/office/drawing/2014/main" id="{29BEDD04-BE4E-4B91-B13E-0C4FB3E1658F}"/>
              </a:ext>
            </a:extLst>
          </p:cNvPr>
          <p:cNvSpPr>
            <a:spLocks noGrp="1"/>
          </p:cNvSpPr>
          <p:nvPr>
            <p:ph type="ftr" sz="quarter" idx="11"/>
          </p:nvPr>
        </p:nvSpPr>
        <p:spPr>
          <a:xfrm flipH="1">
            <a:off x="8106307" y="5878720"/>
            <a:ext cx="2915733" cy="2988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7" name="מציין מיקום של מספר שקופית 6">
            <a:extLst>
              <a:ext uri="{FF2B5EF4-FFF2-40B4-BE49-F238E27FC236}">
                <a16:creationId xmlns:a16="http://schemas.microsoft.com/office/drawing/2014/main" id="{306DF5D8-12DC-494E-B0F1-2E9C86A14544}"/>
              </a:ext>
            </a:extLst>
          </p:cNvPr>
          <p:cNvSpPr>
            <a:spLocks noGrp="1"/>
          </p:cNvSpPr>
          <p:nvPr>
            <p:ph type="sldNum" sz="quarter" idx="12"/>
          </p:nvPr>
        </p:nvSpPr>
        <p:spPr>
          <a:xfrm flipH="1">
            <a:off x="11058865" y="5879656"/>
            <a:ext cx="354492" cy="29730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p>
        </p:txBody>
      </p:sp>
      <p:sp>
        <p:nvSpPr>
          <p:cNvPr id="8" name="כותרת 1">
            <a:extLst>
              <a:ext uri="{FF2B5EF4-FFF2-40B4-BE49-F238E27FC236}">
                <a16:creationId xmlns:a16="http://schemas.microsoft.com/office/drawing/2014/main" id="{ABF87C9E-53A2-4DE1-89DC-3907BE2E3D3C}"/>
              </a:ext>
            </a:extLst>
          </p:cNvPr>
          <p:cNvSpPr>
            <a:spLocks noGrp="1"/>
          </p:cNvSpPr>
          <p:nvPr>
            <p:ph type="title"/>
          </p:nvPr>
        </p:nvSpPr>
        <p:spPr>
          <a:xfrm flipH="1">
            <a:off x="776850" y="707529"/>
            <a:ext cx="6310887" cy="569086"/>
          </a:xfrm>
        </p:spPr>
        <p:txBody>
          <a:bodyPr lIns="0" tIns="0" rIns="0" bIns="0" rtlCol="1" anchor="b">
            <a:normAutofit/>
          </a:bodyPr>
          <a:lstStyle>
            <a:lvl1pPr algn="l" rtl="1">
              <a:defRPr sz="3600">
                <a:latin typeface="Tahoma" panose="020B0604030504040204" pitchFamily="34" charset="0"/>
                <a:ea typeface="Tahoma" panose="020B0604030504040204" pitchFamily="34" charset="0"/>
                <a:cs typeface="Tahoma" panose="020B0604030504040204" pitchFamily="34" charset="0"/>
              </a:defRPr>
            </a:lvl1pPr>
          </a:lstStyle>
          <a:p>
            <a:pPr rtl="1"/>
            <a:r>
              <a:rPr lang="he-IL" noProof="0" dirty="0"/>
              <a:t>לחץ כדי לערוך סגנון כותרת של תבנית בסיס</a:t>
            </a:r>
          </a:p>
        </p:txBody>
      </p:sp>
      <p:sp>
        <p:nvSpPr>
          <p:cNvPr id="9" name="מציין מיקום טקסט 2">
            <a:extLst>
              <a:ext uri="{FF2B5EF4-FFF2-40B4-BE49-F238E27FC236}">
                <a16:creationId xmlns:a16="http://schemas.microsoft.com/office/drawing/2014/main" id="{EB453F8F-AA02-4E0D-93BF-8CF4F1490377}"/>
              </a:ext>
            </a:extLst>
          </p:cNvPr>
          <p:cNvSpPr>
            <a:spLocks noGrp="1"/>
          </p:cNvSpPr>
          <p:nvPr>
            <p:ph type="body" idx="1" hasCustomPrompt="1"/>
          </p:nvPr>
        </p:nvSpPr>
        <p:spPr>
          <a:xfrm flipH="1">
            <a:off x="797875" y="1625821"/>
            <a:ext cx="6289862" cy="569085"/>
          </a:xfrm>
        </p:spPr>
        <p:txBody>
          <a:bodyPr lIns="0" tIns="0" rIns="0" bIns="0" rtlCol="1">
            <a:normAutofit/>
          </a:bodyPr>
          <a:lstStyle>
            <a:lvl1pPr marL="0" indent="0" algn="l" rtl="1">
              <a:lnSpc>
                <a:spcPct val="100000"/>
              </a:lnSpc>
              <a:buNone/>
              <a:defRPr sz="18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0" name="מציין מיקום של תמונה 10">
            <a:extLst>
              <a:ext uri="{FF2B5EF4-FFF2-40B4-BE49-F238E27FC236}">
                <a16:creationId xmlns:a16="http://schemas.microsoft.com/office/drawing/2014/main" id="{A541F291-2E4B-474E-9ED0-55C97A2A066D}"/>
              </a:ext>
            </a:extLst>
          </p:cNvPr>
          <p:cNvSpPr>
            <a:spLocks noGrp="1"/>
          </p:cNvSpPr>
          <p:nvPr>
            <p:ph type="pic" sz="quarter" idx="13"/>
          </p:nvPr>
        </p:nvSpPr>
        <p:spPr>
          <a:xfrm flipH="1">
            <a:off x="10281158" y="859665"/>
            <a:ext cx="1078992" cy="548640"/>
          </a:xfrm>
        </p:spPr>
        <p:txBody>
          <a:bodyPr rtlCol="1" anchor="ctr" anchorCtr="0">
            <a:normAutofit/>
          </a:bodyPr>
          <a:lstStyle>
            <a:lvl1pPr marL="0" indent="0" algn="ctr" rtl="1">
              <a:buNone/>
              <a:defRPr sz="120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על הסמל כדי להוסיף תמונה</a:t>
            </a:r>
          </a:p>
        </p:txBody>
      </p:sp>
      <p:grpSp>
        <p:nvGrpSpPr>
          <p:cNvPr id="11" name="קבוצה 10">
            <a:extLst>
              <a:ext uri="{FF2B5EF4-FFF2-40B4-BE49-F238E27FC236}">
                <a16:creationId xmlns:a16="http://schemas.microsoft.com/office/drawing/2014/main" id="{59E4D57E-4989-4939-A31F-637543FAB606}"/>
              </a:ext>
            </a:extLst>
          </p:cNvPr>
          <p:cNvGrpSpPr/>
          <p:nvPr userDrawn="1"/>
        </p:nvGrpSpPr>
        <p:grpSpPr>
          <a:xfrm>
            <a:off x="0" y="1375202"/>
            <a:ext cx="3237265" cy="100800"/>
            <a:chOff x="304632" y="3240138"/>
            <a:chExt cx="2021243" cy="100800"/>
          </a:xfrm>
        </p:grpSpPr>
        <p:cxnSp>
          <p:nvCxnSpPr>
            <p:cNvPr id="12" name="מחבר ישר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197999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01ED729F-F8A5-4244-9776-4935C260F11F}"/>
                </a:ext>
              </a:extLst>
            </p:cNvPr>
            <p:cNvSpPr/>
            <p:nvPr userDrawn="1"/>
          </p:nvSpPr>
          <p:spPr>
            <a:xfrm>
              <a:off x="226015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grpSp>
      <p:sp>
        <p:nvSpPr>
          <p:cNvPr id="14" name="מציין מיקום טקסט 2">
            <a:extLst>
              <a:ext uri="{FF2B5EF4-FFF2-40B4-BE49-F238E27FC236}">
                <a16:creationId xmlns:a16="http://schemas.microsoft.com/office/drawing/2014/main" id="{BE12A846-0DFC-435B-BAE9-D90C353E0344}"/>
              </a:ext>
            </a:extLst>
          </p:cNvPr>
          <p:cNvSpPr>
            <a:spLocks noGrp="1"/>
          </p:cNvSpPr>
          <p:nvPr>
            <p:ph type="body" idx="14" hasCustomPrompt="1"/>
          </p:nvPr>
        </p:nvSpPr>
        <p:spPr>
          <a:xfrm flipH="1">
            <a:off x="8020705"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17" name="מחבר ישר 16">
            <a:extLst>
              <a:ext uri="{FF2B5EF4-FFF2-40B4-BE49-F238E27FC236}">
                <a16:creationId xmlns:a16="http://schemas.microsoft.com/office/drawing/2014/main" id="{6150998C-CF95-4C6F-8962-8EB2DB30177D}"/>
              </a:ext>
            </a:extLst>
          </p:cNvPr>
          <p:cNvCxnSpPr>
            <a:cxnSpLocks/>
          </p:cNvCxnSpPr>
          <p:nvPr userDrawn="1"/>
        </p:nvCxnSpPr>
        <p:spPr>
          <a:xfrm flipH="1">
            <a:off x="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אליפסה 17">
            <a:extLst>
              <a:ext uri="{FF2B5EF4-FFF2-40B4-BE49-F238E27FC236}">
                <a16:creationId xmlns:a16="http://schemas.microsoft.com/office/drawing/2014/main" id="{F86A2ACD-8CF5-48A3-A678-E213A809B332}"/>
              </a:ext>
            </a:extLst>
          </p:cNvPr>
          <p:cNvSpPr/>
          <p:nvPr userDrawn="1"/>
        </p:nvSpPr>
        <p:spPr>
          <a:xfrm flipH="1">
            <a:off x="615709"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9" name="מחבר ישר 18">
            <a:extLst>
              <a:ext uri="{FF2B5EF4-FFF2-40B4-BE49-F238E27FC236}">
                <a16:creationId xmlns:a16="http://schemas.microsoft.com/office/drawing/2014/main" id="{F00811BB-0E37-4D70-84A5-97B3FBEDCBE6}"/>
              </a:ext>
            </a:extLst>
          </p:cNvPr>
          <p:cNvCxnSpPr>
            <a:cxnSpLocks/>
          </p:cNvCxnSpPr>
          <p:nvPr userDrawn="1"/>
        </p:nvCxnSpPr>
        <p:spPr>
          <a:xfrm flipH="1" flipV="1">
            <a:off x="11388725"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אליפסה 19">
            <a:extLst>
              <a:ext uri="{FF2B5EF4-FFF2-40B4-BE49-F238E27FC236}">
                <a16:creationId xmlns:a16="http://schemas.microsoft.com/office/drawing/2014/main" id="{D03B3046-0457-4D23-8E0C-64E3FCD620BB}"/>
              </a:ext>
            </a:extLst>
          </p:cNvPr>
          <p:cNvSpPr/>
          <p:nvPr userDrawn="1"/>
        </p:nvSpPr>
        <p:spPr>
          <a:xfrm flipH="1">
            <a:off x="11099226"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טקסט 2">
            <a:extLst>
              <a:ext uri="{FF2B5EF4-FFF2-40B4-BE49-F238E27FC236}">
                <a16:creationId xmlns:a16="http://schemas.microsoft.com/office/drawing/2014/main" id="{F2ACDD32-C1AB-4359-B055-2F910492987E}"/>
              </a:ext>
            </a:extLst>
          </p:cNvPr>
          <p:cNvSpPr>
            <a:spLocks noGrp="1"/>
          </p:cNvSpPr>
          <p:nvPr>
            <p:ph type="body" idx="16" hasCustomPrompt="1"/>
          </p:nvPr>
        </p:nvSpPr>
        <p:spPr>
          <a:xfrm flipH="1">
            <a:off x="8020705"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16" name="מציין מיקום טקסט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flipH="1">
            <a:off x="9986665"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1</a:t>
            </a:r>
          </a:p>
        </p:txBody>
      </p:sp>
      <p:sp>
        <p:nvSpPr>
          <p:cNvPr id="34" name="מציין מיקום טקסט 2">
            <a:extLst>
              <a:ext uri="{FF2B5EF4-FFF2-40B4-BE49-F238E27FC236}">
                <a16:creationId xmlns:a16="http://schemas.microsoft.com/office/drawing/2014/main" id="{B17B484C-F876-40B2-89DE-FC7A9E54C835}"/>
              </a:ext>
            </a:extLst>
          </p:cNvPr>
          <p:cNvSpPr>
            <a:spLocks noGrp="1"/>
          </p:cNvSpPr>
          <p:nvPr>
            <p:ph type="body" idx="27" hasCustomPrompt="1"/>
          </p:nvPr>
        </p:nvSpPr>
        <p:spPr>
          <a:xfrm flipH="1">
            <a:off x="4376318"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5" name="מציין מיקום טקסט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flipH="1">
            <a:off x="6342278"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2</a:t>
            </a:r>
          </a:p>
        </p:txBody>
      </p:sp>
      <p:sp>
        <p:nvSpPr>
          <p:cNvPr id="36" name="מציין מיקום טקסט 2">
            <a:extLst>
              <a:ext uri="{FF2B5EF4-FFF2-40B4-BE49-F238E27FC236}">
                <a16:creationId xmlns:a16="http://schemas.microsoft.com/office/drawing/2014/main" id="{99E02476-A734-4A74-BC42-F104B37C8C19}"/>
              </a:ext>
            </a:extLst>
          </p:cNvPr>
          <p:cNvSpPr>
            <a:spLocks noGrp="1"/>
          </p:cNvSpPr>
          <p:nvPr>
            <p:ph type="body" idx="29" hasCustomPrompt="1"/>
          </p:nvPr>
        </p:nvSpPr>
        <p:spPr>
          <a:xfrm flipH="1">
            <a:off x="4376318"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7" name="מציין מיקום טקסט 2">
            <a:extLst>
              <a:ext uri="{FF2B5EF4-FFF2-40B4-BE49-F238E27FC236}">
                <a16:creationId xmlns:a16="http://schemas.microsoft.com/office/drawing/2014/main" id="{E0D32F26-CEE2-4420-A43D-B008AE2D1DDC}"/>
              </a:ext>
            </a:extLst>
          </p:cNvPr>
          <p:cNvSpPr>
            <a:spLocks noGrp="1"/>
          </p:cNvSpPr>
          <p:nvPr>
            <p:ph type="body" idx="30" hasCustomPrompt="1"/>
          </p:nvPr>
        </p:nvSpPr>
        <p:spPr>
          <a:xfrm flipH="1">
            <a:off x="731930" y="4271296"/>
            <a:ext cx="2944368" cy="1419822"/>
          </a:xfrm>
        </p:spPr>
        <p:txBody>
          <a:bodyPr lIns="0" tIns="0" rIns="0" bIns="0" rtlCol="1">
            <a:normAutofit/>
          </a:bodyPr>
          <a:lstStyle>
            <a:lvl1pPr marL="0" indent="0" algn="r" rtl="1">
              <a:lnSpc>
                <a:spcPct val="100000"/>
              </a:lnSpc>
              <a:spcBef>
                <a:spcPts val="600"/>
              </a:spcBef>
              <a:buClr>
                <a:schemeClr val="tx1"/>
              </a:buClr>
              <a:buFont typeface="Courier New" panose="02070309020205020404" pitchFamily="49" charset="0"/>
              <a:buNone/>
              <a:defRPr sz="1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sp>
        <p:nvSpPr>
          <p:cNvPr id="38" name="מציין מיקום טקסט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flipH="1">
            <a:off x="2697890" y="2760518"/>
            <a:ext cx="978408" cy="978408"/>
          </a:xfrm>
          <a:prstGeom prst="ellipse">
            <a:avLst/>
          </a:prstGeom>
          <a:ln w="6350">
            <a:solidFill>
              <a:schemeClr val="tx1"/>
            </a:solidFill>
          </a:ln>
        </p:spPr>
        <p:txBody>
          <a:bodyPr lIns="0" tIns="0" rIns="0" bIns="0" rtlCol="1" anchor="ctr" anchorCtr="0">
            <a:noAutofit/>
          </a:bodyPr>
          <a:lstStyle>
            <a:lvl1pPr marL="0" indent="0" algn="ctr" rtl="1">
              <a:buNone/>
              <a:defRPr sz="7000" b="1">
                <a:ln w="6350">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1"/>
            <a:r>
              <a:rPr lang="he-IL" noProof="0"/>
              <a:t>3</a:t>
            </a:r>
          </a:p>
        </p:txBody>
      </p:sp>
      <p:sp>
        <p:nvSpPr>
          <p:cNvPr id="39" name="מציין מיקום טקסט 2">
            <a:extLst>
              <a:ext uri="{FF2B5EF4-FFF2-40B4-BE49-F238E27FC236}">
                <a16:creationId xmlns:a16="http://schemas.microsoft.com/office/drawing/2014/main" id="{268E1254-8C59-4B9B-A775-45CA3D655514}"/>
              </a:ext>
            </a:extLst>
          </p:cNvPr>
          <p:cNvSpPr>
            <a:spLocks noGrp="1"/>
          </p:cNvSpPr>
          <p:nvPr>
            <p:ph type="body" idx="32" hasCustomPrompt="1"/>
          </p:nvPr>
        </p:nvSpPr>
        <p:spPr>
          <a:xfrm flipH="1">
            <a:off x="731930" y="3858610"/>
            <a:ext cx="2944368" cy="328343"/>
          </a:xfrm>
        </p:spPr>
        <p:txBody>
          <a:bodyPr lIns="0" tIns="0" rIns="0" bIns="0" rtlCol="1" anchor="b" anchorCtr="0">
            <a:normAutofit/>
          </a:bodyPr>
          <a:lstStyle>
            <a:lvl1pPr marL="0" indent="0" algn="r" rtl="1">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ערוך סגנונות טקסט של תבנית בסיס</a:t>
            </a:r>
          </a:p>
        </p:txBody>
      </p:sp>
      <p:cxnSp>
        <p:nvCxnSpPr>
          <p:cNvPr id="21" name="מחבר ישר 20">
            <a:extLst>
              <a:ext uri="{FF2B5EF4-FFF2-40B4-BE49-F238E27FC236}">
                <a16:creationId xmlns:a16="http://schemas.microsoft.com/office/drawing/2014/main" id="{8E47DC43-D8A0-4F17-B897-D8B07A6F1B47}"/>
              </a:ext>
            </a:extLst>
          </p:cNvPr>
          <p:cNvCxnSpPr>
            <a:cxnSpLocks/>
          </p:cNvCxnSpPr>
          <p:nvPr userDrawn="1"/>
        </p:nvCxnSpPr>
        <p:spPr>
          <a:xfrm flipH="1">
            <a:off x="732266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מחבר ישר 28">
            <a:extLst>
              <a:ext uri="{FF2B5EF4-FFF2-40B4-BE49-F238E27FC236}">
                <a16:creationId xmlns:a16="http://schemas.microsoft.com/office/drawing/2014/main" id="{D201F265-08ED-497A-BE5C-62220829348F}"/>
              </a:ext>
            </a:extLst>
          </p:cNvPr>
          <p:cNvCxnSpPr>
            <a:cxnSpLocks/>
          </p:cNvCxnSpPr>
          <p:nvPr userDrawn="1"/>
        </p:nvCxnSpPr>
        <p:spPr>
          <a:xfrm flipH="1">
            <a:off x="3678161"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pPr rtl="1"/>
            <a:r>
              <a:rPr lang="he-IL" noProof="0"/>
              <a:t>לחץ כדי לערוך סגנון כותרת של תבנית בסיס</a:t>
            </a:r>
          </a:p>
        </p:txBody>
      </p:sp>
      <p:sp>
        <p:nvSpPr>
          <p:cNvPr id="3" name="מציין מיקום טקסט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a:extLst>
              <a:ext uri="{FF2B5EF4-FFF2-40B4-BE49-F238E27FC236}">
                <a16:creationId xmlns:a16="http://schemas.microsoft.com/office/drawing/2014/main" id="{A732220F-109C-4A57-81E9-C6279EDA1374}"/>
              </a:ext>
            </a:extLst>
          </p:cNvPr>
          <p:cNvSpPr>
            <a:spLocks noGrp="1"/>
          </p:cNvSpPr>
          <p:nvPr>
            <p:ph type="dt" sz="half" idx="2"/>
          </p:nvPr>
        </p:nvSpPr>
        <p:spPr>
          <a:xfrm>
            <a:off x="832165" y="5878720"/>
            <a:ext cx="1336964" cy="298800"/>
          </a:xfrm>
          <a:prstGeom prst="rect">
            <a:avLst/>
          </a:prstGeom>
        </p:spPr>
        <p:txBody>
          <a:bodyPr vert="horz" lIns="0" tIns="0" rIns="0" bIns="0" rtlCol="1" anchor="ctr"/>
          <a:lstStyle>
            <a:lvl1pPr algn="l" rtl="1">
              <a:defRPr sz="10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a:t>DD.MM.20XX</a:t>
            </a:r>
          </a:p>
        </p:txBody>
      </p:sp>
      <p:sp>
        <p:nvSpPr>
          <p:cNvPr id="5" name="מציין מיקום של כותרת תחתונה 4">
            <a:extLst>
              <a:ext uri="{FF2B5EF4-FFF2-40B4-BE49-F238E27FC236}">
                <a16:creationId xmlns:a16="http://schemas.microsoft.com/office/drawing/2014/main" id="{0A25404F-F26F-42E5-BA15-C0373FC1CF2B}"/>
              </a:ext>
            </a:extLst>
          </p:cNvPr>
          <p:cNvSpPr>
            <a:spLocks noGrp="1"/>
          </p:cNvSpPr>
          <p:nvPr>
            <p:ph type="ftr" sz="quarter" idx="3"/>
          </p:nvPr>
        </p:nvSpPr>
        <p:spPr>
          <a:xfrm>
            <a:off x="8072996" y="5878720"/>
            <a:ext cx="2915733" cy="298800"/>
          </a:xfrm>
          <a:prstGeom prst="rect">
            <a:avLst/>
          </a:prstGeom>
        </p:spPr>
        <p:txBody>
          <a:bodyPr vert="horz" lIns="91440" tIns="45720" rIns="91440" bIns="45720" rtlCol="1" anchor="ctr"/>
          <a:lstStyle>
            <a:lvl1pPr algn="r" rtl="1">
              <a:defRPr sz="100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6" name="מציין מיקום של מספר שקופית 5">
            <a:extLst>
              <a:ext uri="{FF2B5EF4-FFF2-40B4-BE49-F238E27FC236}">
                <a16:creationId xmlns:a16="http://schemas.microsoft.com/office/drawing/2014/main" id="{41725174-FA04-488F-9F0C-3CD1D1483FA9}"/>
              </a:ext>
            </a:extLst>
          </p:cNvPr>
          <p:cNvSpPr>
            <a:spLocks noGrp="1"/>
          </p:cNvSpPr>
          <p:nvPr>
            <p:ph type="sldNum" sz="quarter" idx="4"/>
          </p:nvPr>
        </p:nvSpPr>
        <p:spPr>
          <a:xfrm>
            <a:off x="11048021" y="5879656"/>
            <a:ext cx="354492" cy="297307"/>
          </a:xfrm>
          <a:prstGeom prst="rect">
            <a:avLst/>
          </a:prstGeom>
        </p:spPr>
        <p:txBody>
          <a:bodyPr vert="horz" lIns="91440" tIns="45720" rIns="91440" bIns="45720" rtlCol="1" anchor="ctr"/>
          <a:lstStyle>
            <a:lvl1pPr algn="ctr" rtl="1">
              <a:defRPr sz="10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8D581BC7-E183-40DB-AC97-C19EA4EB8894}" type="slidenum">
              <a:rPr lang="he-IL" noProof="0" smtClean="0"/>
              <a:pPr/>
              <a:t>‹#›</a:t>
            </a:fld>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7" name="אליפסה 6">
            <a:extLst>
              <a:ext uri="{FF2B5EF4-FFF2-40B4-BE49-F238E27FC236}">
                <a16:creationId xmlns:a16="http://schemas.microsoft.com/office/drawing/2014/main" id="{7FEF1588-F385-48F3-800A-554A9423E77A}"/>
              </a:ext>
            </a:extLst>
          </p:cNvPr>
          <p:cNvSpPr/>
          <p:nvPr userDrawn="1"/>
        </p:nvSpPr>
        <p:spPr>
          <a:xfrm>
            <a:off x="11078688"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0" name="מחבר ישר 9">
            <a:extLst>
              <a:ext uri="{FF2B5EF4-FFF2-40B4-BE49-F238E27FC236}">
                <a16:creationId xmlns:a16="http://schemas.microsoft.com/office/drawing/2014/main" id="{440B0943-F568-4674-8FA4-B435B1E466AF}"/>
              </a:ext>
            </a:extLst>
          </p:cNvPr>
          <p:cNvCxnSpPr>
            <a:cxnSpLocks/>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אליפסה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cxnSp>
        <p:nvCxnSpPr>
          <p:cNvPr id="13" name="מחבר ישר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r" defTabSz="914400" rtl="1" eaLnBrk="1" latinLnBrk="0" hangingPunct="1">
        <a:lnSpc>
          <a:spcPct val="90000"/>
        </a:lnSpc>
        <a:spcBef>
          <a:spcPct val="0"/>
        </a:spcBef>
        <a:buNone/>
        <a:defRPr sz="36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1" descr="תמונה שמכילה שלג, חוץ&#10;&#10;התיאור נוצר באופן אוטומטי">
            <a:extLst>
              <a:ext uri="{FF2B5EF4-FFF2-40B4-BE49-F238E27FC236}">
                <a16:creationId xmlns:a16="http://schemas.microsoft.com/office/drawing/2014/main" id="{94C4591A-8F5A-409D-A4A7-838505FC3E48}"/>
              </a:ext>
            </a:extLst>
          </p:cNvPr>
          <p:cNvPicPr>
            <a:picLocks noGrp="1" noChangeAspect="1"/>
          </p:cNvPicPr>
          <p:nvPr>
            <p:ph type="pic" sz="quarter" idx="14"/>
          </p:nvPr>
        </p:nvPicPr>
        <p:blipFill rotWithShape="1">
          <a:blip r:embed="rId3"/>
          <a:srcRect t="24609" b="24609"/>
          <a:stretch/>
        </p:blipFill>
        <p:spPr/>
      </p:pic>
      <p:sp>
        <p:nvSpPr>
          <p:cNvPr id="4" name="כותרת 3">
            <a:extLst>
              <a:ext uri="{FF2B5EF4-FFF2-40B4-BE49-F238E27FC236}">
                <a16:creationId xmlns:a16="http://schemas.microsoft.com/office/drawing/2014/main" id="{54F6FF42-70E3-4A7F-B5D8-2928FCB71A74}"/>
              </a:ext>
            </a:extLst>
          </p:cNvPr>
          <p:cNvSpPr>
            <a:spLocks noGrp="1"/>
          </p:cNvSpPr>
          <p:nvPr>
            <p:ph type="ctrTitle"/>
          </p:nvPr>
        </p:nvSpPr>
        <p:spPr>
          <a:xfrm flipH="1">
            <a:off x="1524000" y="2626961"/>
            <a:ext cx="9144000" cy="1786094"/>
          </a:xfrm>
        </p:spPr>
        <p:txBody>
          <a:bodyPr rtlCol="1"/>
          <a:lstStyle/>
          <a:p>
            <a:r>
              <a:rPr lang="he-IL" b="0" dirty="0">
                <a:latin typeface="Amasis MT Pro Black"/>
                <a:ea typeface="Tahoma"/>
                <a:cs typeface="Tahoma"/>
              </a:rPr>
              <a:t>Asteroids orbit classfication project </a:t>
            </a:r>
            <a:endParaRPr lang="he-IL" dirty="0">
              <a:latin typeface="Amasis MT Pro Black"/>
            </a:endParaRPr>
          </a:p>
        </p:txBody>
      </p:sp>
      <p:sp>
        <p:nvSpPr>
          <p:cNvPr id="5" name="כותרת משנה 4">
            <a:extLst>
              <a:ext uri="{FF2B5EF4-FFF2-40B4-BE49-F238E27FC236}">
                <a16:creationId xmlns:a16="http://schemas.microsoft.com/office/drawing/2014/main" id="{F40A11AA-C85D-4AF4-92B2-0F4E36F4EC91}"/>
              </a:ext>
            </a:extLst>
          </p:cNvPr>
          <p:cNvSpPr>
            <a:spLocks noGrp="1"/>
          </p:cNvSpPr>
          <p:nvPr>
            <p:ph type="subTitle" idx="1"/>
          </p:nvPr>
        </p:nvSpPr>
        <p:spPr>
          <a:xfrm flipH="1">
            <a:off x="1524000" y="4734696"/>
            <a:ext cx="9144000" cy="459798"/>
          </a:xfrm>
        </p:spPr>
        <p:txBody>
          <a:bodyPr vert="horz" lIns="0" tIns="0" rIns="0" bIns="0" rtlCol="1" anchor="t">
            <a:normAutofit/>
          </a:bodyPr>
          <a:lstStyle/>
          <a:p>
            <a:pPr rtl="1"/>
            <a:r>
              <a:rPr lang="en-US" dirty="0"/>
              <a:t>Tal Sagie</a:t>
            </a:r>
            <a:endParaRPr lang="he-IL"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F5BA1F4-1C0B-4802-B34D-4F18E1B51E9D}"/>
              </a:ext>
            </a:extLst>
          </p:cNvPr>
          <p:cNvPicPr>
            <a:picLocks noChangeAspect="1"/>
          </p:cNvPicPr>
          <p:nvPr/>
        </p:nvPicPr>
        <p:blipFill>
          <a:blip r:embed="rId2"/>
          <a:stretch>
            <a:fillRect/>
          </a:stretch>
        </p:blipFill>
        <p:spPr>
          <a:xfrm>
            <a:off x="195943" y="3429000"/>
            <a:ext cx="6829780" cy="2303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BA0885F2-45E5-4F62-AE08-0D2B9CBE9D6E}"/>
              </a:ext>
            </a:extLst>
          </p:cNvPr>
          <p:cNvSpPr txBox="1"/>
          <p:nvPr/>
        </p:nvSpPr>
        <p:spPr>
          <a:xfrm>
            <a:off x="195943" y="1502228"/>
            <a:ext cx="11601061"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‘e' as a variable I used boxplot to look for outliers, and when I found them, I decided to drop the rows.</a:t>
            </a:r>
          </a:p>
          <a:p>
            <a:pPr marL="285750" indent="-285750" algn="l" rtl="0">
              <a:buFont typeface="Arial" panose="020B0604020202020204" pitchFamily="34" charset="0"/>
              <a:buChar char="•"/>
            </a:pPr>
            <a:r>
              <a:rPr lang="en-US" dirty="0"/>
              <a:t>I utilized a histogram for ‘a', ‘q', and ‘Q', and every value greater than 31 was dropped because of NASA's requirements</a:t>
            </a:r>
          </a:p>
          <a:p>
            <a:pPr marL="285750" indent="-285750" algn="l" rtl="0">
              <a:buFont typeface="Arial" panose="020B0604020202020204" pitchFamily="34" charset="0"/>
              <a:buChar char="•"/>
            </a:pPr>
            <a:r>
              <a:rPr lang="en-US" dirty="0"/>
              <a:t>I used a histogram again to examine how the data breaks in ‘node', ‘peri', and ‘</a:t>
            </a:r>
            <a:r>
              <a:rPr lang="en-US" dirty="0" err="1"/>
              <a:t>i</a:t>
            </a:r>
            <a:r>
              <a:rPr lang="en-US" dirty="0"/>
              <a:t>'. We can see that there are no outliers in ‘node' and ‘peri', and we have a significant tail in ‘</a:t>
            </a:r>
            <a:r>
              <a:rPr lang="en-US" dirty="0" err="1"/>
              <a:t>i</a:t>
            </a:r>
            <a:r>
              <a:rPr lang="en-US" dirty="0"/>
              <a:t>', therefore I dropped that data.</a:t>
            </a:r>
          </a:p>
          <a:p>
            <a:pPr marL="285750" indent="-285750" algn="l" rtl="0">
              <a:buFont typeface="Arial" panose="020B0604020202020204" pitchFamily="34" charset="0"/>
              <a:buChar char="•"/>
            </a:pPr>
            <a:r>
              <a:rPr lang="en-US" dirty="0"/>
              <a:t>For ‘NEO' and ‘PHA,' I put 1 for the asteroid that is responding to this criteria and 0 otherwise.</a:t>
            </a:r>
          </a:p>
        </p:txBody>
      </p:sp>
    </p:spTree>
    <p:extLst>
      <p:ext uri="{BB962C8B-B14F-4D97-AF65-F5344CB8AC3E}">
        <p14:creationId xmlns:p14="http://schemas.microsoft.com/office/powerpoint/2010/main" val="223382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של מספר שקופית 5">
            <a:extLst>
              <a:ext uri="{FF2B5EF4-FFF2-40B4-BE49-F238E27FC236}">
                <a16:creationId xmlns:a16="http://schemas.microsoft.com/office/drawing/2014/main" id="{2B9E0CB5-2F64-4439-AFE9-1BB3ACE6FA9D}"/>
              </a:ext>
            </a:extLst>
          </p:cNvPr>
          <p:cNvSpPr>
            <a:spLocks noGrp="1"/>
          </p:cNvSpPr>
          <p:nvPr>
            <p:ph type="sldNum" sz="quarter" idx="12"/>
          </p:nvPr>
        </p:nvSpPr>
        <p:spPr>
          <a:xfrm flipH="1">
            <a:off x="11058865" y="5879656"/>
            <a:ext cx="354492" cy="297307"/>
          </a:xfrm>
        </p:spPr>
        <p:txBody>
          <a:bodyPr rtlCol="1"/>
          <a:lstStyle/>
          <a:p>
            <a:pPr algn="ctr" rtl="1"/>
            <a:fld id="{8D581BC7-E183-40DB-AC97-C19EA4EB8894}" type="slidenum">
              <a:rPr lang="he-IL" dirty="0" smtClean="0"/>
              <a:pPr algn="ctr" rtl="1"/>
              <a:t>11</a:t>
            </a:fld>
            <a:endParaRPr lang="he-IL" dirty="0"/>
          </a:p>
        </p:txBody>
      </p:sp>
      <p:sp>
        <p:nvSpPr>
          <p:cNvPr id="4" name="מציין מיקום של תאריך 3">
            <a:extLst>
              <a:ext uri="{FF2B5EF4-FFF2-40B4-BE49-F238E27FC236}">
                <a16:creationId xmlns:a16="http://schemas.microsoft.com/office/drawing/2014/main" id="{0BA396AE-BE46-43FB-B4E7-224D2AF39F83}"/>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0" name="תמונה 11">
            <a:extLst>
              <a:ext uri="{FF2B5EF4-FFF2-40B4-BE49-F238E27FC236}">
                <a16:creationId xmlns:a16="http://schemas.microsoft.com/office/drawing/2014/main" id="{7E5EEA82-FF0D-4089-AA8A-018A4F99FDCD}"/>
              </a:ext>
            </a:extLst>
          </p:cNvPr>
          <p:cNvPicPr>
            <a:picLocks noGrp="1" noChangeAspect="1"/>
          </p:cNvPicPr>
          <p:nvPr>
            <p:ph type="pic" sz="quarter" idx="15"/>
          </p:nvPr>
        </p:nvPicPr>
        <p:blipFill rotWithShape="1">
          <a:blip r:embed="rId3"/>
          <a:srcRect l="2711" t="1972" r="2711" b="2564"/>
          <a:stretch/>
        </p:blipFill>
        <p:spPr>
          <a:xfrm>
            <a:off x="869276" y="1550117"/>
            <a:ext cx="5049627" cy="3329066"/>
          </a:xfrm>
          <a:prstGeom prst="rect">
            <a:avLst/>
          </a:prstGeom>
          <a:ln>
            <a:noFill/>
          </a:ln>
          <a:effectLst>
            <a:softEdge rad="112500"/>
          </a:effectLst>
        </p:spPr>
      </p:pic>
      <p:sp>
        <p:nvSpPr>
          <p:cNvPr id="12" name="TextBox 11">
            <a:extLst>
              <a:ext uri="{FF2B5EF4-FFF2-40B4-BE49-F238E27FC236}">
                <a16:creationId xmlns:a16="http://schemas.microsoft.com/office/drawing/2014/main" id="{E1B08975-7B0C-4B43-8EE7-6AC7E1E970E4}"/>
              </a:ext>
            </a:extLst>
          </p:cNvPr>
          <p:cNvSpPr txBox="1"/>
          <p:nvPr/>
        </p:nvSpPr>
        <p:spPr>
          <a:xfrm>
            <a:off x="6273099" y="848214"/>
            <a:ext cx="4415398"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I tried to split the data between the different planets in the solar system i.e. between Jupiter and Mars etc.…</a:t>
            </a:r>
          </a:p>
          <a:p>
            <a:pPr marL="285750" indent="-285750" algn="l" rtl="0">
              <a:buFont typeface="Arial" panose="020B0604020202020204" pitchFamily="34" charset="0"/>
              <a:buChar char="•"/>
            </a:pPr>
            <a:r>
              <a:rPr lang="en-US" dirty="0"/>
              <a:t>I used ‘q’ to divide because it stands for the distance from the Sun</a:t>
            </a:r>
          </a:p>
          <a:p>
            <a:pPr marL="285750" indent="-285750" algn="l" rtl="0">
              <a:buFont typeface="Arial" panose="020B0604020202020204" pitchFamily="34" charset="0"/>
              <a:buChar char="•"/>
            </a:pPr>
            <a:endParaRPr lang="en-IL" dirty="0"/>
          </a:p>
        </p:txBody>
      </p:sp>
      <p:pic>
        <p:nvPicPr>
          <p:cNvPr id="14" name="Picture 13">
            <a:extLst>
              <a:ext uri="{FF2B5EF4-FFF2-40B4-BE49-F238E27FC236}">
                <a16:creationId xmlns:a16="http://schemas.microsoft.com/office/drawing/2014/main" id="{7EE624DE-2C3B-40AD-8061-4CF86EE901CF}"/>
              </a:ext>
            </a:extLst>
          </p:cNvPr>
          <p:cNvPicPr>
            <a:picLocks noChangeAspect="1"/>
          </p:cNvPicPr>
          <p:nvPr/>
        </p:nvPicPr>
        <p:blipFill>
          <a:blip r:embed="rId4"/>
          <a:stretch>
            <a:fillRect/>
          </a:stretch>
        </p:blipFill>
        <p:spPr>
          <a:xfrm>
            <a:off x="8480798" y="2613550"/>
            <a:ext cx="3317246" cy="3265170"/>
          </a:xfrm>
          <a:prstGeom prst="rect">
            <a:avLst/>
          </a:prstGeom>
        </p:spPr>
      </p:pic>
    </p:spTree>
    <p:extLst>
      <p:ext uri="{BB962C8B-B14F-4D97-AF65-F5344CB8AC3E}">
        <p14:creationId xmlns:p14="http://schemas.microsoft.com/office/powerpoint/2010/main" val="376680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670F84A1-DCA9-4894-82EA-A83237ACA8B7}"/>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he-IL" smtClean="0"/>
              <a:pPr rtl="1"/>
              <a:t>12</a:t>
            </a:fld>
            <a:endParaRPr lang="he-IL"/>
          </a:p>
        </p:txBody>
      </p:sp>
      <p:sp>
        <p:nvSpPr>
          <p:cNvPr id="3" name="מציין מיקום של כותרת תחתונה 2">
            <a:extLst>
              <a:ext uri="{FF2B5EF4-FFF2-40B4-BE49-F238E27FC236}">
                <a16:creationId xmlns:a16="http://schemas.microsoft.com/office/drawing/2014/main" id="{375E9DB8-C5FF-491C-87D4-2A6ED2915442}"/>
              </a:ext>
            </a:extLst>
          </p:cNvPr>
          <p:cNvSpPr>
            <a:spLocks noGrp="1"/>
          </p:cNvSpPr>
          <p:nvPr>
            <p:ph type="ftr" sz="quarter" idx="11"/>
          </p:nvPr>
        </p:nvSpPr>
        <p:spPr>
          <a:xfrm flipH="1">
            <a:off x="8106307" y="5878720"/>
            <a:ext cx="2915733" cy="298800"/>
          </a:xfrm>
        </p:spPr>
        <p:txBody>
          <a:bodyPr rtlCol="1"/>
          <a:lstStyle/>
          <a:p>
            <a:pPr algn="r" rtl="1"/>
            <a:r>
              <a:rPr lang="he-IL"/>
              <a:t>הוסף כותרת תחתונה</a:t>
            </a:r>
          </a:p>
        </p:txBody>
      </p:sp>
      <p:sp>
        <p:nvSpPr>
          <p:cNvPr id="2" name="מציין מיקום של תאריך 1">
            <a:extLst>
              <a:ext uri="{FF2B5EF4-FFF2-40B4-BE49-F238E27FC236}">
                <a16:creationId xmlns:a16="http://schemas.microsoft.com/office/drawing/2014/main" id="{FC52B98C-5C1E-46B1-B54D-F830C622743A}"/>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24" name="תמונה 24">
            <a:extLst>
              <a:ext uri="{FF2B5EF4-FFF2-40B4-BE49-F238E27FC236}">
                <a16:creationId xmlns:a16="http://schemas.microsoft.com/office/drawing/2014/main" id="{DF44BC7C-9C19-482A-ABE5-7B21AB48C220}"/>
              </a:ext>
            </a:extLst>
          </p:cNvPr>
          <p:cNvPicPr>
            <a:picLocks noChangeAspect="1"/>
          </p:cNvPicPr>
          <p:nvPr/>
        </p:nvPicPr>
        <p:blipFill>
          <a:blip r:embed="rId3"/>
          <a:stretch>
            <a:fillRect/>
          </a:stretch>
        </p:blipFill>
        <p:spPr>
          <a:xfrm>
            <a:off x="195897" y="1673208"/>
            <a:ext cx="6692583" cy="2279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5732C540-AC6D-417E-AC26-D37AD807A9E1}"/>
              </a:ext>
            </a:extLst>
          </p:cNvPr>
          <p:cNvSpPr txBox="1"/>
          <p:nvPr/>
        </p:nvSpPr>
        <p:spPr>
          <a:xfrm>
            <a:off x="7599681" y="1432560"/>
            <a:ext cx="3682150" cy="2862322"/>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The graphs on the left and right are identical. The difference is that only asteroids with orbits between Mars and Jupiter are visible on the left graph, while the remainder are visible on the right. It give us a concept of how to utilize distance as a criterion, but we still need some more criteria to divide into classes.</a:t>
            </a:r>
            <a:endParaRPr lang="en-IL" dirty="0"/>
          </a:p>
        </p:txBody>
      </p:sp>
    </p:spTree>
    <p:extLst>
      <p:ext uri="{BB962C8B-B14F-4D97-AF65-F5344CB8AC3E}">
        <p14:creationId xmlns:p14="http://schemas.microsoft.com/office/powerpoint/2010/main" val="26509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p:txBody>
          <a:bodyPr/>
          <a:lstStyle/>
          <a:p>
            <a:pPr algn="l"/>
            <a:r>
              <a:rPr lang="he-IL"/>
              <a:t>DD.MM.20XX</a:t>
            </a:r>
            <a:endParaRPr lang="he-IL" dirty="0"/>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p:txBody>
          <a:bodyPr/>
          <a:lstStyle/>
          <a:p>
            <a:fld id="{8D581BC7-E183-40DB-AC97-C19EA4EB8894}" type="slidenum">
              <a:rPr lang="he-IL" noProof="0" smtClean="0"/>
              <a:pPr/>
              <a:t>13</a:t>
            </a:fld>
            <a:endParaRPr lang="he-IL" noProof="0"/>
          </a:p>
        </p:txBody>
      </p:sp>
      <p:pic>
        <p:nvPicPr>
          <p:cNvPr id="6" name="Picture 5">
            <a:extLst>
              <a:ext uri="{FF2B5EF4-FFF2-40B4-BE49-F238E27FC236}">
                <a16:creationId xmlns:a16="http://schemas.microsoft.com/office/drawing/2014/main" id="{59917FF9-389D-4191-9A42-862A3CD21646}"/>
              </a:ext>
            </a:extLst>
          </p:cNvPr>
          <p:cNvPicPr>
            <a:picLocks noChangeAspect="1"/>
          </p:cNvPicPr>
          <p:nvPr/>
        </p:nvPicPr>
        <p:blipFill>
          <a:blip r:embed="rId2"/>
          <a:stretch>
            <a:fillRect/>
          </a:stretch>
        </p:blipFill>
        <p:spPr>
          <a:xfrm>
            <a:off x="441348" y="2340846"/>
            <a:ext cx="6215992" cy="2991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DA7E69D-9940-4437-B159-FF259C3999EB}"/>
              </a:ext>
            </a:extLst>
          </p:cNvPr>
          <p:cNvSpPr txBox="1"/>
          <p:nvPr/>
        </p:nvSpPr>
        <p:spPr>
          <a:xfrm>
            <a:off x="7162800" y="1653540"/>
            <a:ext cx="4396739" cy="2308324"/>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I attempted to establish a link between Near Earth Objects and Potentially Hazardous Objects in this piece</a:t>
            </a:r>
          </a:p>
          <a:p>
            <a:pPr marL="285750" indent="-285750" algn="l" rtl="0">
              <a:buFont typeface="Arial" panose="020B0604020202020204" pitchFamily="34" charset="0"/>
              <a:buChar char="•"/>
            </a:pPr>
            <a:r>
              <a:rPr lang="en-US" dirty="0"/>
              <a:t>I discovered that objects that are not close to Earth are not actually dangoures, and that there is a significant link between the two. It is insufficient to rely on that.</a:t>
            </a:r>
            <a:endParaRPr lang="en-IL" dirty="0"/>
          </a:p>
        </p:txBody>
      </p:sp>
    </p:spTree>
    <p:extLst>
      <p:ext uri="{BB962C8B-B14F-4D97-AF65-F5344CB8AC3E}">
        <p14:creationId xmlns:p14="http://schemas.microsoft.com/office/powerpoint/2010/main" val="303420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5E2A6-4612-4157-9719-19C13C70D8D8}"/>
              </a:ext>
            </a:extLst>
          </p:cNvPr>
          <p:cNvSpPr>
            <a:spLocks noGrp="1"/>
          </p:cNvSpPr>
          <p:nvPr>
            <p:ph type="dt" sz="half" idx="10"/>
          </p:nvPr>
        </p:nvSpPr>
        <p:spPr/>
        <p:txBody>
          <a:bodyPr/>
          <a:lstStyle/>
          <a:p>
            <a:pPr algn="l"/>
            <a:r>
              <a:rPr lang="he-IL"/>
              <a:t>DD.MM.20XX</a:t>
            </a:r>
            <a:endParaRPr lang="he-IL" dirty="0"/>
          </a:p>
        </p:txBody>
      </p:sp>
      <p:sp>
        <p:nvSpPr>
          <p:cNvPr id="4" name="Slide Number Placeholder 3">
            <a:extLst>
              <a:ext uri="{FF2B5EF4-FFF2-40B4-BE49-F238E27FC236}">
                <a16:creationId xmlns:a16="http://schemas.microsoft.com/office/drawing/2014/main" id="{457C77A6-7DE3-43B9-9CA4-03D853605D44}"/>
              </a:ext>
            </a:extLst>
          </p:cNvPr>
          <p:cNvSpPr>
            <a:spLocks noGrp="1"/>
          </p:cNvSpPr>
          <p:nvPr>
            <p:ph type="sldNum" sz="quarter" idx="12"/>
          </p:nvPr>
        </p:nvSpPr>
        <p:spPr/>
        <p:txBody>
          <a:bodyPr/>
          <a:lstStyle/>
          <a:p>
            <a:fld id="{8D581BC7-E183-40DB-AC97-C19EA4EB8894}" type="slidenum">
              <a:rPr lang="he-IL" noProof="0" smtClean="0"/>
              <a:pPr/>
              <a:t>14</a:t>
            </a:fld>
            <a:endParaRPr lang="he-IL" noProof="0"/>
          </a:p>
        </p:txBody>
      </p:sp>
      <p:sp>
        <p:nvSpPr>
          <p:cNvPr id="10" name="TextBox 9">
            <a:extLst>
              <a:ext uri="{FF2B5EF4-FFF2-40B4-BE49-F238E27FC236}">
                <a16:creationId xmlns:a16="http://schemas.microsoft.com/office/drawing/2014/main" id="{F9096E27-F6D8-4B4A-967F-343656985E07}"/>
              </a:ext>
            </a:extLst>
          </p:cNvPr>
          <p:cNvSpPr txBox="1"/>
          <p:nvPr/>
        </p:nvSpPr>
        <p:spPr>
          <a:xfrm>
            <a:off x="33114" y="1477241"/>
            <a:ext cx="4284099" cy="830997"/>
          </a:xfrm>
          <a:prstGeom prst="rect">
            <a:avLst/>
          </a:prstGeom>
          <a:noFill/>
        </p:spPr>
        <p:txBody>
          <a:bodyPr wrap="square">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NASA’s </a:t>
            </a: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classes</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a:extLst>
              <a:ext uri="{FF2B5EF4-FFF2-40B4-BE49-F238E27FC236}">
                <a16:creationId xmlns:a16="http://schemas.microsoft.com/office/drawing/2014/main" id="{1D37EBE0-FAFA-4A23-9470-CA8497C26AFD}"/>
              </a:ext>
            </a:extLst>
          </p:cNvPr>
          <p:cNvPicPr>
            <a:picLocks noChangeAspect="1"/>
          </p:cNvPicPr>
          <p:nvPr/>
        </p:nvPicPr>
        <p:blipFill>
          <a:blip r:embed="rId2"/>
          <a:stretch>
            <a:fillRect/>
          </a:stretch>
        </p:blipFill>
        <p:spPr>
          <a:xfrm>
            <a:off x="273532" y="2785591"/>
            <a:ext cx="7874787" cy="2398616"/>
          </a:xfrm>
          <a:prstGeom prst="rect">
            <a:avLst/>
          </a:prstGeom>
        </p:spPr>
      </p:pic>
      <p:sp>
        <p:nvSpPr>
          <p:cNvPr id="13" name="TextBox 12">
            <a:extLst>
              <a:ext uri="{FF2B5EF4-FFF2-40B4-BE49-F238E27FC236}">
                <a16:creationId xmlns:a16="http://schemas.microsoft.com/office/drawing/2014/main" id="{87809E77-CA90-4187-AD8A-A658ACB10264}"/>
              </a:ext>
            </a:extLst>
          </p:cNvPr>
          <p:cNvSpPr txBox="1"/>
          <p:nvPr/>
        </p:nvSpPr>
        <p:spPr>
          <a:xfrm>
            <a:off x="8307991" y="1965741"/>
            <a:ext cx="3610477" cy="3416320"/>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After trying to find a correlation, I realized that the distance from the sun is a strong parameter in this regard, and we need to use more than that.</a:t>
            </a:r>
          </a:p>
          <a:p>
            <a:pPr marL="285750" indent="-285750" algn="l" rtl="0">
              <a:buFont typeface="Arial" panose="020B0604020202020204" pitchFamily="34" charset="0"/>
              <a:buChar char="•"/>
            </a:pPr>
            <a:r>
              <a:rPr lang="en-US" dirty="0"/>
              <a:t>I added a column for each class I used, with 1 indicating that the orbit belongs to that class and 0 indicating that it does not.</a:t>
            </a:r>
          </a:p>
          <a:p>
            <a:pPr marL="285750" indent="-285750" algn="l" rtl="0">
              <a:buFont typeface="Arial" panose="020B0604020202020204" pitchFamily="34" charset="0"/>
              <a:buChar char="•"/>
            </a:pPr>
            <a:r>
              <a:rPr lang="en-US" dirty="0"/>
              <a:t>I didn't use all of the classes because some of them were too specialized.</a:t>
            </a:r>
          </a:p>
        </p:txBody>
      </p:sp>
    </p:spTree>
    <p:extLst>
      <p:ext uri="{BB962C8B-B14F-4D97-AF65-F5344CB8AC3E}">
        <p14:creationId xmlns:p14="http://schemas.microsoft.com/office/powerpoint/2010/main" val="87755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15</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2371078" y="-681990"/>
            <a:ext cx="3932237" cy="1600200"/>
          </a:xfrm>
        </p:spPr>
        <p:txBody>
          <a:bodyPr anchor="b">
            <a:normAutofit/>
          </a:bodyPr>
          <a:lstStyle/>
          <a:p>
            <a:r>
              <a:rPr lang="en-US" dirty="0"/>
              <a:t>IEO</a:t>
            </a:r>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396240" y="1000125"/>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624A404-413C-4A52-AD79-294ED416FAD3}"/>
              </a:ext>
            </a:extLst>
          </p:cNvPr>
          <p:cNvPicPr>
            <a:picLocks noChangeAspect="1"/>
          </p:cNvPicPr>
          <p:nvPr/>
        </p:nvPicPr>
        <p:blipFill>
          <a:blip r:embed="rId2"/>
          <a:stretch>
            <a:fillRect/>
          </a:stretch>
        </p:blipFill>
        <p:spPr>
          <a:xfrm>
            <a:off x="396240" y="1436370"/>
            <a:ext cx="6370320" cy="632460"/>
          </a:xfrm>
          <a:prstGeom prst="rect">
            <a:avLst/>
          </a:prstGeom>
        </p:spPr>
      </p:pic>
      <p:sp>
        <p:nvSpPr>
          <p:cNvPr id="8" name="TextBox 7">
            <a:extLst>
              <a:ext uri="{FF2B5EF4-FFF2-40B4-BE49-F238E27FC236}">
                <a16:creationId xmlns:a16="http://schemas.microsoft.com/office/drawing/2014/main" id="{01F5FE2D-BA20-4253-96A0-83FEAAC02678}"/>
              </a:ext>
            </a:extLst>
          </p:cNvPr>
          <p:cNvSpPr txBox="1"/>
          <p:nvPr/>
        </p:nvSpPr>
        <p:spPr>
          <a:xfrm>
            <a:off x="4885558" y="2574393"/>
            <a:ext cx="6527799" cy="2031325"/>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IEO = Interior Earth Object ,when  ‘Q’ &lt;=0.983au means that the orbit is close to the sun we didn’t get any orbits from that class so I decided not to add this column</a:t>
            </a:r>
          </a:p>
          <a:p>
            <a:pPr marL="285750" indent="-285750" algn="l" rtl="0">
              <a:buFont typeface="Arial" panose="020B0604020202020204" pitchFamily="34" charset="0"/>
              <a:buChar char="•"/>
            </a:pPr>
            <a:r>
              <a:rPr lang="en-US" dirty="0"/>
              <a:t>Same thing happened in the case of TNO = objects that are outside of Neptune</a:t>
            </a:r>
          </a:p>
          <a:p>
            <a:pPr marL="285750" indent="-285750" algn="l" rtl="0">
              <a:buFont typeface="Arial" panose="020B0604020202020204" pitchFamily="34" charset="0"/>
              <a:buChar char="•"/>
            </a:pPr>
            <a:r>
              <a:rPr lang="en-US" b="1" dirty="0"/>
              <a:t>I got empty orbits because when I handled the data I decided to drop every row with a&gt;30.1 </a:t>
            </a:r>
            <a:endParaRPr lang="en-IL" b="1" dirty="0"/>
          </a:p>
        </p:txBody>
      </p:sp>
    </p:spTree>
    <p:extLst>
      <p:ext uri="{BB962C8B-B14F-4D97-AF65-F5344CB8AC3E}">
        <p14:creationId xmlns:p14="http://schemas.microsoft.com/office/powerpoint/2010/main" val="408264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16</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2524125" y="-800100"/>
            <a:ext cx="3932237" cy="1600200"/>
          </a:xfrm>
        </p:spPr>
        <p:txBody>
          <a:bodyPr anchor="b">
            <a:normAutofit/>
          </a:bodyPr>
          <a:lstStyle/>
          <a:p>
            <a:r>
              <a:rPr lang="en-US" dirty="0">
                <a:latin typeface="Tahoma"/>
                <a:ea typeface="Tahoma"/>
                <a:cs typeface="Tahoma"/>
              </a:rPr>
              <a:t>CEN</a:t>
            </a:r>
            <a:endParaRPr lang="en-US"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390525" y="871330"/>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244B011-682F-470E-8EC4-DD5BCC6342F5}"/>
              </a:ext>
            </a:extLst>
          </p:cNvPr>
          <p:cNvPicPr>
            <a:picLocks noChangeAspect="1"/>
          </p:cNvPicPr>
          <p:nvPr/>
        </p:nvPicPr>
        <p:blipFill>
          <a:blip r:embed="rId2"/>
          <a:stretch>
            <a:fillRect/>
          </a:stretch>
        </p:blipFill>
        <p:spPr>
          <a:xfrm>
            <a:off x="390525" y="993659"/>
            <a:ext cx="8703920" cy="4139046"/>
          </a:xfrm>
          <a:prstGeom prst="rect">
            <a:avLst/>
          </a:prstGeom>
        </p:spPr>
      </p:pic>
      <p:sp>
        <p:nvSpPr>
          <p:cNvPr id="8" name="TextBox 7">
            <a:extLst>
              <a:ext uri="{FF2B5EF4-FFF2-40B4-BE49-F238E27FC236}">
                <a16:creationId xmlns:a16="http://schemas.microsoft.com/office/drawing/2014/main" id="{647F49BF-02E6-43AD-80FB-A8D2BE15145C}"/>
              </a:ext>
            </a:extLst>
          </p:cNvPr>
          <p:cNvSpPr txBox="1"/>
          <p:nvPr/>
        </p:nvSpPr>
        <p:spPr>
          <a:xfrm>
            <a:off x="9199625" y="993659"/>
            <a:ext cx="2601850"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CEN = Centaur (Asteroids with orbit between Jupiter and Neptune)</a:t>
            </a:r>
          </a:p>
          <a:p>
            <a:pPr marL="285750" indent="-285750" algn="l" rtl="0">
              <a:buFont typeface="Arial" panose="020B0604020202020204" pitchFamily="34" charset="0"/>
              <a:buChar char="•"/>
            </a:pPr>
            <a:r>
              <a:rPr lang="en-US" dirty="0"/>
              <a:t>When 5.5au&lt;=a&lt;=30.1au</a:t>
            </a:r>
          </a:p>
        </p:txBody>
      </p:sp>
    </p:spTree>
    <p:extLst>
      <p:ext uri="{BB962C8B-B14F-4D97-AF65-F5344CB8AC3E}">
        <p14:creationId xmlns:p14="http://schemas.microsoft.com/office/powerpoint/2010/main" val="2525053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17</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1757073" y="-724389"/>
            <a:ext cx="3932237" cy="1600200"/>
          </a:xfrm>
        </p:spPr>
        <p:txBody>
          <a:bodyPr anchor="b">
            <a:normAutofit/>
          </a:bodyPr>
          <a:lstStyle/>
          <a:p>
            <a:r>
              <a:rPr lang="en-US" dirty="0">
                <a:latin typeface="Tahoma"/>
                <a:ea typeface="Tahoma"/>
                <a:cs typeface="Tahoma"/>
              </a:rPr>
              <a:t>IMB</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139844" y="953135"/>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6AC0B53-E0E6-4BE2-8D8D-6B80BBE59936}"/>
              </a:ext>
            </a:extLst>
          </p:cNvPr>
          <p:cNvPicPr>
            <a:picLocks noChangeAspect="1"/>
          </p:cNvPicPr>
          <p:nvPr/>
        </p:nvPicPr>
        <p:blipFill>
          <a:blip r:embed="rId2"/>
          <a:stretch>
            <a:fillRect/>
          </a:stretch>
        </p:blipFill>
        <p:spPr>
          <a:xfrm>
            <a:off x="353019" y="1314504"/>
            <a:ext cx="7856261" cy="3391588"/>
          </a:xfrm>
          <a:prstGeom prst="rect">
            <a:avLst/>
          </a:prstGeom>
        </p:spPr>
      </p:pic>
      <p:sp>
        <p:nvSpPr>
          <p:cNvPr id="8" name="TextBox 7">
            <a:extLst>
              <a:ext uri="{FF2B5EF4-FFF2-40B4-BE49-F238E27FC236}">
                <a16:creationId xmlns:a16="http://schemas.microsoft.com/office/drawing/2014/main" id="{3DB6B71A-1606-47B1-8634-51D8A929C5E9}"/>
              </a:ext>
            </a:extLst>
          </p:cNvPr>
          <p:cNvSpPr txBox="1"/>
          <p:nvPr/>
        </p:nvSpPr>
        <p:spPr>
          <a:xfrm>
            <a:off x="8209280" y="1314504"/>
            <a:ext cx="3629701"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IMB = Inner Main-Belt Asteroid</a:t>
            </a:r>
          </a:p>
          <a:p>
            <a:pPr marL="285750" indent="-285750" algn="l" rtl="0">
              <a:buFont typeface="Arial" panose="020B0604020202020204" pitchFamily="34" charset="0"/>
              <a:buChar char="•"/>
            </a:pPr>
            <a:r>
              <a:rPr lang="en-US" dirty="0"/>
              <a:t>When a&lt;2.0au and a&gt;1.66au</a:t>
            </a:r>
          </a:p>
          <a:p>
            <a:pPr marL="285750" indent="-285750" algn="l" rtl="0">
              <a:buFont typeface="Arial" panose="020B0604020202020204" pitchFamily="34" charset="0"/>
              <a:buChar char="•"/>
            </a:pPr>
            <a:r>
              <a:rPr lang="en-US" dirty="0"/>
              <a:t>inner main belt asteroids which means are in the inner part of the main belt closest to the sun .</a:t>
            </a:r>
          </a:p>
          <a:p>
            <a:pPr marL="285750" indent="-285750" algn="l" rtl="0">
              <a:buFont typeface="Arial" panose="020B0604020202020204" pitchFamily="34" charset="0"/>
              <a:buChar char="•"/>
            </a:pPr>
            <a:endParaRPr lang="en-IL" dirty="0"/>
          </a:p>
        </p:txBody>
      </p:sp>
    </p:spTree>
    <p:extLst>
      <p:ext uri="{BB962C8B-B14F-4D97-AF65-F5344CB8AC3E}">
        <p14:creationId xmlns:p14="http://schemas.microsoft.com/office/powerpoint/2010/main" val="374358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18</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2270125" y="-800100"/>
            <a:ext cx="3932237" cy="1600200"/>
          </a:xfrm>
        </p:spPr>
        <p:txBody>
          <a:bodyPr anchor="b">
            <a:normAutofit/>
          </a:bodyPr>
          <a:lstStyle/>
          <a:p>
            <a:r>
              <a:rPr lang="en-US" dirty="0">
                <a:latin typeface="Tahoma"/>
                <a:ea typeface="Tahoma"/>
                <a:cs typeface="Tahoma"/>
              </a:rPr>
              <a:t>MBA</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139844" y="847725"/>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5BBE753-13A9-4907-A77A-3C790F21F276}"/>
              </a:ext>
            </a:extLst>
          </p:cNvPr>
          <p:cNvPicPr>
            <a:picLocks noChangeAspect="1"/>
          </p:cNvPicPr>
          <p:nvPr/>
        </p:nvPicPr>
        <p:blipFill>
          <a:blip r:embed="rId2"/>
          <a:stretch>
            <a:fillRect/>
          </a:stretch>
        </p:blipFill>
        <p:spPr>
          <a:xfrm>
            <a:off x="247595" y="1087120"/>
            <a:ext cx="8873347" cy="3521984"/>
          </a:xfrm>
          <a:prstGeom prst="rect">
            <a:avLst/>
          </a:prstGeom>
        </p:spPr>
      </p:pic>
      <p:sp>
        <p:nvSpPr>
          <p:cNvPr id="8" name="TextBox 7">
            <a:extLst>
              <a:ext uri="{FF2B5EF4-FFF2-40B4-BE49-F238E27FC236}">
                <a16:creationId xmlns:a16="http://schemas.microsoft.com/office/drawing/2014/main" id="{ECA15745-EEBC-42BA-BC1B-9E8DBE7C41DA}"/>
              </a:ext>
            </a:extLst>
          </p:cNvPr>
          <p:cNvSpPr txBox="1"/>
          <p:nvPr/>
        </p:nvSpPr>
        <p:spPr>
          <a:xfrm flipH="1">
            <a:off x="9255760" y="1371600"/>
            <a:ext cx="2688645" cy="3693319"/>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MBA= Main Belt Asteroid</a:t>
            </a:r>
          </a:p>
          <a:p>
            <a:pPr marL="285750" indent="-285750" algn="l" rtl="0">
              <a:buFont typeface="Arial" panose="020B0604020202020204" pitchFamily="34" charset="0"/>
              <a:buChar char="•"/>
            </a:pPr>
            <a:r>
              <a:rPr lang="en-US" dirty="0"/>
              <a:t>When </a:t>
            </a:r>
            <a:r>
              <a:rPr lang="fr-FR" dirty="0"/>
              <a:t>2.0au&lt;a&lt;3.2au and q &gt; 1.66au.</a:t>
            </a:r>
          </a:p>
          <a:p>
            <a:pPr marL="285750" indent="-285750" algn="l" rtl="0">
              <a:buFont typeface="Arial" panose="020B0604020202020204" pitchFamily="34" charset="0"/>
              <a:buChar char="•"/>
            </a:pPr>
            <a:r>
              <a:rPr lang="fr-FR" dirty="0"/>
              <a:t>This </a:t>
            </a:r>
            <a:r>
              <a:rPr lang="fr-FR" dirty="0" err="1"/>
              <a:t>is</a:t>
            </a:r>
            <a:r>
              <a:rPr lang="fr-FR" dirty="0"/>
              <a:t> the largest class of all the classes </a:t>
            </a:r>
            <a:r>
              <a:rPr lang="fr-FR" dirty="0" err="1"/>
              <a:t>contains</a:t>
            </a:r>
            <a:r>
              <a:rPr lang="fr-FR" dirty="0"/>
              <a:t> </a:t>
            </a:r>
            <a:r>
              <a:rPr lang="fr-FR" dirty="0" err="1"/>
              <a:t>most</a:t>
            </a:r>
            <a:r>
              <a:rPr lang="fr-FR" dirty="0"/>
              <a:t> of </a:t>
            </a:r>
            <a:r>
              <a:rPr lang="fr-FR" dirty="0" err="1"/>
              <a:t>our</a:t>
            </a:r>
            <a:r>
              <a:rPr lang="fr-FR" dirty="0"/>
              <a:t> data . </a:t>
            </a:r>
          </a:p>
          <a:p>
            <a:pPr marL="285750" indent="-285750" algn="l" rtl="0">
              <a:buFont typeface="Arial" panose="020B0604020202020204" pitchFamily="34" charset="0"/>
              <a:buChar char="•"/>
            </a:pPr>
            <a:r>
              <a:rPr lang="fr-FR" dirty="0"/>
              <a:t>I </a:t>
            </a:r>
            <a:r>
              <a:rPr lang="fr-FR" dirty="0" err="1"/>
              <a:t>did</a:t>
            </a:r>
            <a:r>
              <a:rPr lang="fr-FR" dirty="0"/>
              <a:t> </a:t>
            </a:r>
            <a:r>
              <a:rPr lang="fr-FR" dirty="0" err="1"/>
              <a:t>tried</a:t>
            </a:r>
            <a:r>
              <a:rPr lang="fr-FR" dirty="0"/>
              <a:t> to </a:t>
            </a:r>
            <a:r>
              <a:rPr lang="fr-FR" dirty="0" err="1"/>
              <a:t>take</a:t>
            </a:r>
            <a:r>
              <a:rPr lang="fr-FR" dirty="0"/>
              <a:t> the DF </a:t>
            </a:r>
            <a:r>
              <a:rPr lang="fr-FR" dirty="0" err="1"/>
              <a:t>without</a:t>
            </a:r>
            <a:r>
              <a:rPr lang="fr-FR" dirty="0"/>
              <a:t> </a:t>
            </a:r>
            <a:r>
              <a:rPr lang="fr-FR" dirty="0" err="1"/>
              <a:t>this</a:t>
            </a:r>
            <a:r>
              <a:rPr lang="fr-FR" dirty="0"/>
              <a:t> class and </a:t>
            </a:r>
            <a:r>
              <a:rPr lang="fr-FR" dirty="0" err="1"/>
              <a:t>try</a:t>
            </a:r>
            <a:r>
              <a:rPr lang="fr-FR" dirty="0"/>
              <a:t> to </a:t>
            </a:r>
            <a:r>
              <a:rPr lang="fr-FR" dirty="0" err="1"/>
              <a:t>find</a:t>
            </a:r>
            <a:r>
              <a:rPr lang="fr-FR" dirty="0"/>
              <a:t> links </a:t>
            </a:r>
            <a:r>
              <a:rPr lang="fr-FR" dirty="0" err="1"/>
              <a:t>between</a:t>
            </a:r>
            <a:r>
              <a:rPr lang="fr-FR" dirty="0"/>
              <a:t> the </a:t>
            </a:r>
            <a:r>
              <a:rPr lang="fr-FR" dirty="0" err="1"/>
              <a:t>other</a:t>
            </a:r>
            <a:r>
              <a:rPr lang="fr-FR" dirty="0"/>
              <a:t> </a:t>
            </a:r>
            <a:r>
              <a:rPr lang="fr-FR" dirty="0" err="1"/>
              <a:t>orbits</a:t>
            </a:r>
            <a:endParaRPr lang="en-US" dirty="0"/>
          </a:p>
        </p:txBody>
      </p:sp>
    </p:spTree>
    <p:extLst>
      <p:ext uri="{BB962C8B-B14F-4D97-AF65-F5344CB8AC3E}">
        <p14:creationId xmlns:p14="http://schemas.microsoft.com/office/powerpoint/2010/main" val="187404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19</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1826275" y="-597535"/>
            <a:ext cx="3932237" cy="1600200"/>
          </a:xfrm>
        </p:spPr>
        <p:txBody>
          <a:bodyPr anchor="b">
            <a:normAutofit/>
          </a:bodyPr>
          <a:lstStyle/>
          <a:p>
            <a:r>
              <a:rPr lang="en-US" dirty="0">
                <a:latin typeface="Tahoma"/>
                <a:ea typeface="Tahoma"/>
                <a:cs typeface="Tahoma"/>
              </a:rPr>
              <a:t>MCA</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139844" y="1009650"/>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1A03361-4864-46F6-AB06-3EDC39228330}"/>
              </a:ext>
            </a:extLst>
          </p:cNvPr>
          <p:cNvPicPr>
            <a:picLocks noChangeAspect="1"/>
          </p:cNvPicPr>
          <p:nvPr/>
        </p:nvPicPr>
        <p:blipFill>
          <a:blip r:embed="rId2"/>
          <a:stretch>
            <a:fillRect/>
          </a:stretch>
        </p:blipFill>
        <p:spPr>
          <a:xfrm>
            <a:off x="200990" y="1248410"/>
            <a:ext cx="8459371" cy="3391807"/>
          </a:xfrm>
          <a:prstGeom prst="rect">
            <a:avLst/>
          </a:prstGeom>
        </p:spPr>
      </p:pic>
      <p:sp>
        <p:nvSpPr>
          <p:cNvPr id="8" name="TextBox 7">
            <a:extLst>
              <a:ext uri="{FF2B5EF4-FFF2-40B4-BE49-F238E27FC236}">
                <a16:creationId xmlns:a16="http://schemas.microsoft.com/office/drawing/2014/main" id="{91CB9B64-61F6-4329-8E6F-BBDD9E9C035A}"/>
              </a:ext>
            </a:extLst>
          </p:cNvPr>
          <p:cNvSpPr txBox="1"/>
          <p:nvPr/>
        </p:nvSpPr>
        <p:spPr>
          <a:xfrm>
            <a:off x="8859520" y="1513840"/>
            <a:ext cx="3131490"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MCA = Mars Crossing Asteroid</a:t>
            </a:r>
          </a:p>
          <a:p>
            <a:pPr marL="285750" indent="-285750" algn="l" rtl="0">
              <a:buFont typeface="Arial" panose="020B0604020202020204" pitchFamily="34" charset="0"/>
              <a:buChar char="•"/>
            </a:pPr>
            <a:r>
              <a:rPr lang="en-US" dirty="0"/>
              <a:t>asteroids which cross Mars orbit will be with values of 1.3au&lt;q&lt;1.66au and a&lt;3.2au</a:t>
            </a:r>
            <a:endParaRPr lang="en-IL" dirty="0"/>
          </a:p>
        </p:txBody>
      </p:sp>
    </p:spTree>
    <p:extLst>
      <p:ext uri="{BB962C8B-B14F-4D97-AF65-F5344CB8AC3E}">
        <p14:creationId xmlns:p14="http://schemas.microsoft.com/office/powerpoint/2010/main" val="274536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07FFED-0AED-4750-9B48-C20D812B27DD}"/>
              </a:ext>
            </a:extLst>
          </p:cNvPr>
          <p:cNvSpPr>
            <a:spLocks noGrp="1"/>
          </p:cNvSpPr>
          <p:nvPr>
            <p:ph type="body" idx="1"/>
          </p:nvPr>
        </p:nvSpPr>
        <p:spPr>
          <a:xfrm flipH="1">
            <a:off x="419876" y="1744825"/>
            <a:ext cx="11430001" cy="2258008"/>
          </a:xfrm>
        </p:spPr>
        <p:txBody>
          <a:bodyPr>
            <a:normAutofit/>
          </a:bodyPr>
          <a:lstStyle/>
          <a:p>
            <a:pPr marL="285750" indent="-285750" rtl="0">
              <a:buFont typeface="Wingdings" panose="05000000000000000000" pitchFamily="2" charset="2"/>
              <a:buChar char="q"/>
            </a:pPr>
            <a:r>
              <a:rPr lang="en-US" sz="2400" b="1" dirty="0"/>
              <a:t>Is it possible to categorize the orbits of asteroids? How can we do it? What categories do they belong to? Are there any patterns? The asteroids splits into which orbits?</a:t>
            </a:r>
            <a:endParaRPr lang="en-IL" sz="2400" b="1" dirty="0"/>
          </a:p>
        </p:txBody>
      </p:sp>
      <p:sp>
        <p:nvSpPr>
          <p:cNvPr id="5" name="Date Placeholder 4">
            <a:extLst>
              <a:ext uri="{FF2B5EF4-FFF2-40B4-BE49-F238E27FC236}">
                <a16:creationId xmlns:a16="http://schemas.microsoft.com/office/drawing/2014/main" id="{11A93F69-A3E4-4943-A14F-7F9478CB1B67}"/>
              </a:ext>
            </a:extLst>
          </p:cNvPr>
          <p:cNvSpPr>
            <a:spLocks noGrp="1"/>
          </p:cNvSpPr>
          <p:nvPr>
            <p:ph type="dt" sz="half" idx="10"/>
          </p:nvPr>
        </p:nvSpPr>
        <p:spPr/>
        <p:txBody>
          <a:bodyPr/>
          <a:lstStyle/>
          <a:p>
            <a:pPr algn="l"/>
            <a:r>
              <a:rPr lang="he-IL"/>
              <a:t>DD.MM.20XX</a:t>
            </a:r>
            <a:endParaRPr lang="he-IL" dirty="0"/>
          </a:p>
        </p:txBody>
      </p:sp>
      <p:sp>
        <p:nvSpPr>
          <p:cNvPr id="7" name="Slide Number Placeholder 6">
            <a:extLst>
              <a:ext uri="{FF2B5EF4-FFF2-40B4-BE49-F238E27FC236}">
                <a16:creationId xmlns:a16="http://schemas.microsoft.com/office/drawing/2014/main" id="{10EE45F8-0B62-4162-A93F-8885549C4D90}"/>
              </a:ext>
            </a:extLst>
          </p:cNvPr>
          <p:cNvSpPr>
            <a:spLocks noGrp="1"/>
          </p:cNvSpPr>
          <p:nvPr>
            <p:ph type="sldNum" sz="quarter" idx="12"/>
          </p:nvPr>
        </p:nvSpPr>
        <p:spPr/>
        <p:txBody>
          <a:bodyPr/>
          <a:lstStyle/>
          <a:p>
            <a:fld id="{8D581BC7-E183-40DB-AC97-C19EA4EB8894}" type="slidenum">
              <a:rPr lang="he-IL" noProof="0" smtClean="0"/>
              <a:pPr/>
              <a:t>2</a:t>
            </a:fld>
            <a:endParaRPr lang="he-IL" noProof="0"/>
          </a:p>
        </p:txBody>
      </p:sp>
      <p:sp>
        <p:nvSpPr>
          <p:cNvPr id="11" name="Rectangle 10">
            <a:extLst>
              <a:ext uri="{FF2B5EF4-FFF2-40B4-BE49-F238E27FC236}">
                <a16:creationId xmlns:a16="http://schemas.microsoft.com/office/drawing/2014/main" id="{409CDB64-126A-4E9D-A4DC-77357E1F6EAC}"/>
              </a:ext>
            </a:extLst>
          </p:cNvPr>
          <p:cNvSpPr/>
          <p:nvPr/>
        </p:nvSpPr>
        <p:spPr>
          <a:xfrm>
            <a:off x="2368154" y="246483"/>
            <a:ext cx="7455692"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Research questions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476970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20</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1508125" y="-600075"/>
            <a:ext cx="3932237" cy="1600200"/>
          </a:xfrm>
        </p:spPr>
        <p:txBody>
          <a:bodyPr anchor="b">
            <a:normAutofit/>
          </a:bodyPr>
          <a:lstStyle/>
          <a:p>
            <a:r>
              <a:rPr lang="en-US" dirty="0">
                <a:latin typeface="Tahoma"/>
                <a:ea typeface="Tahoma"/>
                <a:cs typeface="Tahoma"/>
              </a:rPr>
              <a:t>OMB</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243840" y="1000125"/>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9C4F099-AE6A-415D-9B4D-D8B3919824B4}"/>
              </a:ext>
            </a:extLst>
          </p:cNvPr>
          <p:cNvPicPr>
            <a:picLocks noChangeAspect="1"/>
          </p:cNvPicPr>
          <p:nvPr/>
        </p:nvPicPr>
        <p:blipFill>
          <a:blip r:embed="rId2"/>
          <a:stretch>
            <a:fillRect/>
          </a:stretch>
        </p:blipFill>
        <p:spPr>
          <a:xfrm>
            <a:off x="355601" y="1259839"/>
            <a:ext cx="7640319" cy="3462291"/>
          </a:xfrm>
          <a:prstGeom prst="rect">
            <a:avLst/>
          </a:prstGeom>
        </p:spPr>
      </p:pic>
      <p:sp>
        <p:nvSpPr>
          <p:cNvPr id="8" name="TextBox 7">
            <a:extLst>
              <a:ext uri="{FF2B5EF4-FFF2-40B4-BE49-F238E27FC236}">
                <a16:creationId xmlns:a16="http://schemas.microsoft.com/office/drawing/2014/main" id="{09E90876-8A26-4F2D-A778-850BF58E361F}"/>
              </a:ext>
            </a:extLst>
          </p:cNvPr>
          <p:cNvSpPr txBox="1"/>
          <p:nvPr/>
        </p:nvSpPr>
        <p:spPr>
          <a:xfrm>
            <a:off x="8199120" y="1412240"/>
            <a:ext cx="3637279" cy="1200329"/>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asteroids which are out to the main belt will be with : 3.2au&lt;a&lt;4.6au</a:t>
            </a:r>
          </a:p>
          <a:p>
            <a:pPr marL="285750" indent="-285750" algn="l" rtl="0">
              <a:buFont typeface="Arial" panose="020B0604020202020204" pitchFamily="34" charset="0"/>
              <a:buChar char="•"/>
            </a:pPr>
            <a:r>
              <a:rPr lang="en-US" dirty="0"/>
              <a:t>OMB = Outer Main-Belt Asteroid</a:t>
            </a:r>
            <a:endParaRPr lang="en-IL" dirty="0"/>
          </a:p>
        </p:txBody>
      </p:sp>
    </p:spTree>
    <p:extLst>
      <p:ext uri="{BB962C8B-B14F-4D97-AF65-F5344CB8AC3E}">
        <p14:creationId xmlns:p14="http://schemas.microsoft.com/office/powerpoint/2010/main" val="199302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21</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1127919" y="-590550"/>
            <a:ext cx="3932237" cy="1600200"/>
          </a:xfrm>
        </p:spPr>
        <p:txBody>
          <a:bodyPr anchor="b">
            <a:normAutofit/>
          </a:bodyPr>
          <a:lstStyle/>
          <a:p>
            <a:r>
              <a:rPr lang="en-US" dirty="0">
                <a:latin typeface="Tahoma"/>
                <a:ea typeface="Tahoma"/>
                <a:cs typeface="Tahoma"/>
              </a:rPr>
              <a:t>TJN</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254000" y="1000125"/>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39BBD58-882E-4DB4-8B67-497443A4F6B2}"/>
              </a:ext>
            </a:extLst>
          </p:cNvPr>
          <p:cNvPicPr>
            <a:picLocks noChangeAspect="1"/>
          </p:cNvPicPr>
          <p:nvPr/>
        </p:nvPicPr>
        <p:blipFill>
          <a:blip r:embed="rId2"/>
          <a:stretch>
            <a:fillRect/>
          </a:stretch>
        </p:blipFill>
        <p:spPr>
          <a:xfrm>
            <a:off x="314774" y="1200922"/>
            <a:ext cx="9249399" cy="4456155"/>
          </a:xfrm>
          <a:prstGeom prst="rect">
            <a:avLst/>
          </a:prstGeom>
        </p:spPr>
      </p:pic>
      <p:sp>
        <p:nvSpPr>
          <p:cNvPr id="8" name="TextBox 7">
            <a:extLst>
              <a:ext uri="{FF2B5EF4-FFF2-40B4-BE49-F238E27FC236}">
                <a16:creationId xmlns:a16="http://schemas.microsoft.com/office/drawing/2014/main" id="{511F19C0-6528-49C3-97C0-B702D228C312}"/>
              </a:ext>
            </a:extLst>
          </p:cNvPr>
          <p:cNvSpPr txBox="1"/>
          <p:nvPr/>
        </p:nvSpPr>
        <p:spPr>
          <a:xfrm>
            <a:off x="9804400" y="1463040"/>
            <a:ext cx="2072826" cy="2031325"/>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 Jupiter trojans, commonly called Trojan asteroids ..</a:t>
            </a:r>
          </a:p>
          <a:p>
            <a:pPr marL="285750" indent="-285750" algn="l" rtl="0">
              <a:buFont typeface="Arial" panose="020B0604020202020204" pitchFamily="34" charset="0"/>
              <a:buChar char="•"/>
            </a:pPr>
            <a:r>
              <a:rPr lang="en-US" dirty="0"/>
              <a:t>there values are 4.6au&lt;a&lt;5.5au and e&lt;0.3</a:t>
            </a:r>
            <a:endParaRPr lang="en-IL" dirty="0"/>
          </a:p>
        </p:txBody>
      </p:sp>
    </p:spTree>
    <p:extLst>
      <p:ext uri="{BB962C8B-B14F-4D97-AF65-F5344CB8AC3E}">
        <p14:creationId xmlns:p14="http://schemas.microsoft.com/office/powerpoint/2010/main" val="967149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35FC094-A04B-4DF5-B177-D82FD27C59E7}"/>
              </a:ext>
            </a:extLst>
          </p:cNvPr>
          <p:cNvSpPr>
            <a:spLocks noGrp="1"/>
          </p:cNvSpPr>
          <p:nvPr>
            <p:ph type="dt" sz="half" idx="10"/>
          </p:nvPr>
        </p:nvSpPr>
        <p:spPr/>
        <p:txBody>
          <a:bodyPr/>
          <a:lstStyle/>
          <a:p>
            <a:pPr algn="l"/>
            <a:r>
              <a:rPr lang="he-IL"/>
              <a:t>DD.MM.20XX</a:t>
            </a:r>
            <a:endParaRPr lang="he-IL" dirty="0"/>
          </a:p>
        </p:txBody>
      </p:sp>
      <p:sp>
        <p:nvSpPr>
          <p:cNvPr id="7" name="Slide Number Placeholder 6">
            <a:extLst>
              <a:ext uri="{FF2B5EF4-FFF2-40B4-BE49-F238E27FC236}">
                <a16:creationId xmlns:a16="http://schemas.microsoft.com/office/drawing/2014/main" id="{445130AC-66BF-4B73-AE47-4863D1ADAE13}"/>
              </a:ext>
            </a:extLst>
          </p:cNvPr>
          <p:cNvSpPr>
            <a:spLocks noGrp="1"/>
          </p:cNvSpPr>
          <p:nvPr>
            <p:ph type="sldNum" sz="quarter" idx="12"/>
          </p:nvPr>
        </p:nvSpPr>
        <p:spPr/>
        <p:txBody>
          <a:bodyPr/>
          <a:lstStyle/>
          <a:p>
            <a:fld id="{8D581BC7-E183-40DB-AC97-C19EA4EB8894}" type="slidenum">
              <a:rPr lang="he-IL" noProof="0" smtClean="0"/>
              <a:pPr/>
              <a:t>22</a:t>
            </a:fld>
            <a:endParaRPr lang="he-IL" noProof="0"/>
          </a:p>
        </p:txBody>
      </p:sp>
      <p:pic>
        <p:nvPicPr>
          <p:cNvPr id="11" name="Picture 10">
            <a:extLst>
              <a:ext uri="{FF2B5EF4-FFF2-40B4-BE49-F238E27FC236}">
                <a16:creationId xmlns:a16="http://schemas.microsoft.com/office/drawing/2014/main" id="{C914DE03-8A6B-4EA7-9DAE-9BAE7C788FC0}"/>
              </a:ext>
            </a:extLst>
          </p:cNvPr>
          <p:cNvPicPr>
            <a:picLocks noChangeAspect="1"/>
          </p:cNvPicPr>
          <p:nvPr/>
        </p:nvPicPr>
        <p:blipFill>
          <a:blip r:embed="rId2"/>
          <a:stretch>
            <a:fillRect/>
          </a:stretch>
        </p:blipFill>
        <p:spPr>
          <a:xfrm>
            <a:off x="3479800" y="946040"/>
            <a:ext cx="4932680" cy="4932680"/>
          </a:xfrm>
          <a:prstGeom prst="rect">
            <a:avLst/>
          </a:prstGeom>
        </p:spPr>
      </p:pic>
    </p:spTree>
    <p:extLst>
      <p:ext uri="{BB962C8B-B14F-4D97-AF65-F5344CB8AC3E}">
        <p14:creationId xmlns:p14="http://schemas.microsoft.com/office/powerpoint/2010/main" val="416129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23</a:t>
            </a:fld>
            <a:endParaRPr lang="he-IL" noProof="0"/>
          </a:p>
        </p:txBody>
      </p:sp>
      <p:sp>
        <p:nvSpPr>
          <p:cNvPr id="12" name="Title 4">
            <a:extLst>
              <a:ext uri="{FF2B5EF4-FFF2-40B4-BE49-F238E27FC236}">
                <a16:creationId xmlns:a16="http://schemas.microsoft.com/office/drawing/2014/main" id="{0BF85B30-70D0-4CA1-B5BE-6C4FEDA0CC4F}"/>
              </a:ext>
            </a:extLst>
          </p:cNvPr>
          <p:cNvSpPr>
            <a:spLocks noGrp="1"/>
          </p:cNvSpPr>
          <p:nvPr>
            <p:ph type="title"/>
          </p:nvPr>
        </p:nvSpPr>
        <p:spPr>
          <a:xfrm>
            <a:off x="-2046605" y="-722630"/>
            <a:ext cx="3932237" cy="1600200"/>
          </a:xfrm>
        </p:spPr>
        <p:txBody>
          <a:bodyPr anchor="b">
            <a:normAutofit/>
          </a:bodyPr>
          <a:lstStyle/>
          <a:p>
            <a:r>
              <a:rPr lang="en-US" dirty="0">
                <a:latin typeface="Tahoma"/>
                <a:ea typeface="Tahoma"/>
                <a:cs typeface="Tahoma"/>
              </a:rPr>
              <a:t>AST</a:t>
            </a:r>
            <a:endParaRPr lang="he-IL" dirty="0"/>
          </a:p>
        </p:txBody>
      </p:sp>
      <p:cxnSp>
        <p:nvCxnSpPr>
          <p:cNvPr id="9" name="מחבר חץ ישר 8">
            <a:extLst>
              <a:ext uri="{FF2B5EF4-FFF2-40B4-BE49-F238E27FC236}">
                <a16:creationId xmlns:a16="http://schemas.microsoft.com/office/drawing/2014/main" id="{22DF9502-B599-42C0-B5ED-9C10BBB98A17}"/>
              </a:ext>
            </a:extLst>
          </p:cNvPr>
          <p:cNvCxnSpPr/>
          <p:nvPr/>
        </p:nvCxnSpPr>
        <p:spPr>
          <a:xfrm>
            <a:off x="274320" y="877570"/>
            <a:ext cx="2733675" cy="952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70A481-B06F-4928-867F-5775117681A9}"/>
              </a:ext>
            </a:extLst>
          </p:cNvPr>
          <p:cNvPicPr>
            <a:picLocks noChangeAspect="1"/>
          </p:cNvPicPr>
          <p:nvPr/>
        </p:nvPicPr>
        <p:blipFill>
          <a:blip r:embed="rId2"/>
          <a:stretch>
            <a:fillRect/>
          </a:stretch>
        </p:blipFill>
        <p:spPr>
          <a:xfrm>
            <a:off x="404060" y="1179483"/>
            <a:ext cx="9102695" cy="4499033"/>
          </a:xfrm>
          <a:prstGeom prst="rect">
            <a:avLst/>
          </a:prstGeom>
        </p:spPr>
      </p:pic>
      <p:sp>
        <p:nvSpPr>
          <p:cNvPr id="8" name="TextBox 7">
            <a:extLst>
              <a:ext uri="{FF2B5EF4-FFF2-40B4-BE49-F238E27FC236}">
                <a16:creationId xmlns:a16="http://schemas.microsoft.com/office/drawing/2014/main" id="{A3C976B5-B9FB-4FBA-A5A6-B7E6DB438EAB}"/>
              </a:ext>
            </a:extLst>
          </p:cNvPr>
          <p:cNvSpPr txBox="1"/>
          <p:nvPr/>
        </p:nvSpPr>
        <p:spPr>
          <a:xfrm>
            <a:off x="9641840" y="1371600"/>
            <a:ext cx="2275840" cy="1200329"/>
          </a:xfrm>
          <a:prstGeom prst="rect">
            <a:avLst/>
          </a:prstGeom>
          <a:noFill/>
        </p:spPr>
        <p:txBody>
          <a:bodyPr wrap="square" rtlCol="0">
            <a:spAutoFit/>
          </a:bodyPr>
          <a:lstStyle/>
          <a:p>
            <a:pPr algn="l" rtl="0"/>
            <a:r>
              <a:rPr lang="en-US" dirty="0"/>
              <a:t>AST = other asteroids are asteroids that </a:t>
            </a:r>
            <a:r>
              <a:rPr lang="en-US" dirty="0" err="1"/>
              <a:t>dont</a:t>
            </a:r>
            <a:r>
              <a:rPr lang="en-US" dirty="0"/>
              <a:t> have any typical class</a:t>
            </a:r>
            <a:endParaRPr lang="en-IL" dirty="0"/>
          </a:p>
        </p:txBody>
      </p:sp>
    </p:spTree>
    <p:extLst>
      <p:ext uri="{BB962C8B-B14F-4D97-AF65-F5344CB8AC3E}">
        <p14:creationId xmlns:p14="http://schemas.microsoft.com/office/powerpoint/2010/main" val="4090202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1334D0-DCE4-4328-9F48-0A80AAFC12B6}"/>
              </a:ext>
            </a:extLst>
          </p:cNvPr>
          <p:cNvPicPr>
            <a:picLocks noChangeAspect="1"/>
          </p:cNvPicPr>
          <p:nvPr/>
        </p:nvPicPr>
        <p:blipFill>
          <a:blip r:embed="rId2"/>
          <a:stretch>
            <a:fillRect/>
          </a:stretch>
        </p:blipFill>
        <p:spPr>
          <a:xfrm>
            <a:off x="3559288" y="1828800"/>
            <a:ext cx="8108750" cy="4411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995396F0-920F-45CF-ADA6-0B948D0ED2E6}"/>
              </a:ext>
            </a:extLst>
          </p:cNvPr>
          <p:cNvSpPr txBox="1"/>
          <p:nvPr/>
        </p:nvSpPr>
        <p:spPr>
          <a:xfrm>
            <a:off x="172720" y="1930400"/>
            <a:ext cx="2875280" cy="1477328"/>
          </a:xfrm>
          <a:prstGeom prst="rect">
            <a:avLst/>
          </a:prstGeom>
          <a:noFill/>
        </p:spPr>
        <p:txBody>
          <a:bodyPr wrap="square" rtlCol="0">
            <a:spAutoFit/>
          </a:bodyPr>
          <a:lstStyle/>
          <a:p>
            <a:pPr algn="l" rtl="0"/>
            <a:r>
              <a:rPr lang="en-US" b="1" dirty="0"/>
              <a:t>As I said before MBA contains most of our data the other classes are much smaller as we can see in the graph</a:t>
            </a:r>
            <a:endParaRPr lang="en-IL" b="1" dirty="0"/>
          </a:p>
        </p:txBody>
      </p:sp>
    </p:spTree>
    <p:extLst>
      <p:ext uri="{BB962C8B-B14F-4D97-AF65-F5344CB8AC3E}">
        <p14:creationId xmlns:p14="http://schemas.microsoft.com/office/powerpoint/2010/main" val="3719920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25</a:t>
            </a:fld>
            <a:endParaRPr lang="he-IL" noProof="0"/>
          </a:p>
        </p:txBody>
      </p:sp>
      <p:pic>
        <p:nvPicPr>
          <p:cNvPr id="6" name="Picture 5">
            <a:extLst>
              <a:ext uri="{FF2B5EF4-FFF2-40B4-BE49-F238E27FC236}">
                <a16:creationId xmlns:a16="http://schemas.microsoft.com/office/drawing/2014/main" id="{05A8100A-A95A-4173-B525-83D0411D1CF8}"/>
              </a:ext>
            </a:extLst>
          </p:cNvPr>
          <p:cNvPicPr>
            <a:picLocks noChangeAspect="1"/>
          </p:cNvPicPr>
          <p:nvPr/>
        </p:nvPicPr>
        <p:blipFill>
          <a:blip r:embed="rId2"/>
          <a:stretch>
            <a:fillRect/>
          </a:stretch>
        </p:blipFill>
        <p:spPr>
          <a:xfrm>
            <a:off x="336946" y="3265136"/>
            <a:ext cx="4895454" cy="3286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EF735A-D7A2-40AF-8217-16CC8F88F990}"/>
              </a:ext>
            </a:extLst>
          </p:cNvPr>
          <p:cNvPicPr>
            <a:picLocks noChangeAspect="1"/>
          </p:cNvPicPr>
          <p:nvPr/>
        </p:nvPicPr>
        <p:blipFill>
          <a:blip r:embed="rId3"/>
          <a:stretch>
            <a:fillRect/>
          </a:stretch>
        </p:blipFill>
        <p:spPr>
          <a:xfrm>
            <a:off x="6959600" y="3265136"/>
            <a:ext cx="4895454" cy="3286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BF6051-D367-4E6E-BAFC-56C81E40203F}"/>
              </a:ext>
            </a:extLst>
          </p:cNvPr>
          <p:cNvSpPr txBox="1"/>
          <p:nvPr/>
        </p:nvSpPr>
        <p:spPr>
          <a:xfrm>
            <a:off x="336946" y="538480"/>
            <a:ext cx="10849214" cy="1754326"/>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Here I removed MBA class and tried to find link between the near Erath object and how they divide to classes we can see that the AST class which is the class that defines orbits without any type is the only class that has near earth objects and the rest have only not near earth objects, AST cant imply much on our data because it has no definitions on our variables</a:t>
            </a:r>
          </a:p>
          <a:p>
            <a:pPr marL="285750" indent="-285750" algn="l" rtl="0">
              <a:buFont typeface="Arial" panose="020B0604020202020204" pitchFamily="34" charset="0"/>
              <a:buChar char="•"/>
            </a:pPr>
            <a:r>
              <a:rPr lang="en-US" dirty="0"/>
              <a:t>On PHA it’s the same idea</a:t>
            </a:r>
          </a:p>
          <a:p>
            <a:pPr marL="285750" indent="-285750" algn="l" rtl="0">
              <a:buFont typeface="Arial" panose="020B0604020202020204" pitchFamily="34" charset="0"/>
              <a:buChar char="•"/>
            </a:pPr>
            <a:endParaRPr lang="en-IL" dirty="0"/>
          </a:p>
        </p:txBody>
      </p:sp>
    </p:spTree>
    <p:extLst>
      <p:ext uri="{BB962C8B-B14F-4D97-AF65-F5344CB8AC3E}">
        <p14:creationId xmlns:p14="http://schemas.microsoft.com/office/powerpoint/2010/main" val="95943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26</a:t>
            </a:fld>
            <a:endParaRPr lang="he-IL" noProof="0"/>
          </a:p>
        </p:txBody>
      </p:sp>
      <p:sp>
        <p:nvSpPr>
          <p:cNvPr id="6" name="TextBox 5">
            <a:extLst>
              <a:ext uri="{FF2B5EF4-FFF2-40B4-BE49-F238E27FC236}">
                <a16:creationId xmlns:a16="http://schemas.microsoft.com/office/drawing/2014/main" id="{3B82A7A2-4BF6-441C-AEA2-5D96A96C7355}"/>
              </a:ext>
            </a:extLst>
          </p:cNvPr>
          <p:cNvSpPr txBox="1"/>
          <p:nvPr/>
        </p:nvSpPr>
        <p:spPr>
          <a:xfrm>
            <a:off x="6439487" y="657394"/>
            <a:ext cx="4390971" cy="3693319"/>
          </a:xfrm>
          <a:prstGeom prst="rect">
            <a:avLst/>
          </a:prstGeom>
          <a:noFill/>
        </p:spPr>
        <p:txBody>
          <a:bodyPr wrap="square" rtlCol="0">
            <a:spAutoFit/>
          </a:bodyPr>
          <a:lstStyle/>
          <a:p>
            <a:pPr algn="l" rtl="0"/>
            <a:r>
              <a:rPr lang="en-US" dirty="0"/>
              <a:t>in the graph here we can see the time it takes for an asteroid to finish an orbit in correlation to his size .</a:t>
            </a:r>
          </a:p>
          <a:p>
            <a:pPr algn="l" rtl="0"/>
            <a:r>
              <a:rPr lang="en-US" dirty="0"/>
              <a:t>NOT as we tend to think that if the asteroid is small it will take him less time to finish an orbit but it includes more parameters thus I decided to add ‘a’ parameter which means the avg distance from the sun .I normalized a and colored it in red as we can see the more the distance is far it takes more time to finish the orbit regardless to one’s asteroid size(if we wouldn’t drop a bigger values we would have seen more red dots)</a:t>
            </a:r>
            <a:endParaRPr lang="en-IL" dirty="0"/>
          </a:p>
        </p:txBody>
      </p:sp>
      <p:pic>
        <p:nvPicPr>
          <p:cNvPr id="8" name="Picture 7">
            <a:extLst>
              <a:ext uri="{FF2B5EF4-FFF2-40B4-BE49-F238E27FC236}">
                <a16:creationId xmlns:a16="http://schemas.microsoft.com/office/drawing/2014/main" id="{8F0C4FE5-A1FE-4DFC-94DD-B69909C54C6C}"/>
              </a:ext>
            </a:extLst>
          </p:cNvPr>
          <p:cNvPicPr>
            <a:picLocks noChangeAspect="1"/>
          </p:cNvPicPr>
          <p:nvPr/>
        </p:nvPicPr>
        <p:blipFill>
          <a:blip r:embed="rId2"/>
          <a:stretch>
            <a:fillRect/>
          </a:stretch>
        </p:blipFill>
        <p:spPr>
          <a:xfrm>
            <a:off x="241810" y="538480"/>
            <a:ext cx="5963308" cy="46071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890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E63EE0E-DFCF-41CE-B2B4-A7C764036286}"/>
              </a:ext>
            </a:extLst>
          </p:cNvPr>
          <p:cNvSpPr>
            <a:spLocks noGrp="1"/>
          </p:cNvSpPr>
          <p:nvPr>
            <p:ph type="dt" sz="half" idx="10"/>
          </p:nvPr>
        </p:nvSpPr>
        <p:spPr>
          <a:xfrm>
            <a:off x="838200" y="5878720"/>
            <a:ext cx="1336964" cy="298800"/>
          </a:xfrm>
        </p:spPr>
        <p:txBody>
          <a:bodyPr anchor="ctr">
            <a:normAutofit/>
          </a:bodyPr>
          <a:lstStyle/>
          <a:p>
            <a:pPr>
              <a:spcAft>
                <a:spcPts val="600"/>
              </a:spcAft>
            </a:pPr>
            <a:r>
              <a:rPr lang="he-IL"/>
              <a:t>DD.MM.20XX</a:t>
            </a:r>
          </a:p>
        </p:txBody>
      </p:sp>
      <p:sp>
        <p:nvSpPr>
          <p:cNvPr id="3" name="מציין מיקום של כותרת תחתונה 2">
            <a:extLst>
              <a:ext uri="{FF2B5EF4-FFF2-40B4-BE49-F238E27FC236}">
                <a16:creationId xmlns:a16="http://schemas.microsoft.com/office/drawing/2014/main" id="{DED2CFB2-07EA-49F7-B41E-AC0A7B6AFE88}"/>
              </a:ext>
            </a:extLst>
          </p:cNvPr>
          <p:cNvSpPr>
            <a:spLocks noGrp="1"/>
          </p:cNvSpPr>
          <p:nvPr>
            <p:ph type="ftr" sz="quarter" idx="11"/>
          </p:nvPr>
        </p:nvSpPr>
        <p:spPr>
          <a:xfrm>
            <a:off x="8106307" y="5878720"/>
            <a:ext cx="2915733" cy="298800"/>
          </a:xfrm>
        </p:spPr>
        <p:txBody>
          <a:bodyPr anchor="ctr">
            <a:normAutofit/>
          </a:bodyPr>
          <a:lstStyle/>
          <a:p>
            <a:pPr>
              <a:spcAft>
                <a:spcPts val="600"/>
              </a:spcAft>
            </a:pPr>
            <a:r>
              <a:rPr lang="he-IL" noProof="0"/>
              <a:t>הוסף כותרת תחתונה</a:t>
            </a:r>
          </a:p>
        </p:txBody>
      </p:sp>
      <p:sp>
        <p:nvSpPr>
          <p:cNvPr id="4" name="מציין מיקום של מספר שקופית 3">
            <a:extLst>
              <a:ext uri="{FF2B5EF4-FFF2-40B4-BE49-F238E27FC236}">
                <a16:creationId xmlns:a16="http://schemas.microsoft.com/office/drawing/2014/main" id="{1E8BD586-A83D-4AC1-A4C1-6D33F4565C20}"/>
              </a:ext>
            </a:extLst>
          </p:cNvPr>
          <p:cNvSpPr>
            <a:spLocks noGrp="1"/>
          </p:cNvSpPr>
          <p:nvPr>
            <p:ph type="sldNum" sz="quarter" idx="12"/>
          </p:nvPr>
        </p:nvSpPr>
        <p:spPr>
          <a:xfrm>
            <a:off x="11058865" y="5879656"/>
            <a:ext cx="354492" cy="297307"/>
          </a:xfrm>
        </p:spPr>
        <p:txBody>
          <a:bodyPr anchor="ctr">
            <a:normAutofit/>
          </a:bodyPr>
          <a:lstStyle/>
          <a:p>
            <a:pPr>
              <a:spcAft>
                <a:spcPts val="600"/>
              </a:spcAft>
            </a:pPr>
            <a:fld id="{8D581BC7-E183-40DB-AC97-C19EA4EB8894}" type="slidenum">
              <a:rPr lang="he-IL" noProof="0" smtClean="0"/>
              <a:pPr>
                <a:spcAft>
                  <a:spcPts val="600"/>
                </a:spcAft>
              </a:pPr>
              <a:t>27</a:t>
            </a:fld>
            <a:endParaRPr lang="he-IL" noProof="0"/>
          </a:p>
        </p:txBody>
      </p:sp>
      <p:sp>
        <p:nvSpPr>
          <p:cNvPr id="6" name="TextBox 5">
            <a:extLst>
              <a:ext uri="{FF2B5EF4-FFF2-40B4-BE49-F238E27FC236}">
                <a16:creationId xmlns:a16="http://schemas.microsoft.com/office/drawing/2014/main" id="{3B82A7A2-4BF6-441C-AEA2-5D96A96C7355}"/>
              </a:ext>
            </a:extLst>
          </p:cNvPr>
          <p:cNvSpPr txBox="1"/>
          <p:nvPr/>
        </p:nvSpPr>
        <p:spPr>
          <a:xfrm>
            <a:off x="6439487" y="657394"/>
            <a:ext cx="4390971" cy="3970318"/>
          </a:xfrm>
          <a:prstGeom prst="rect">
            <a:avLst/>
          </a:prstGeom>
          <a:noFill/>
        </p:spPr>
        <p:txBody>
          <a:bodyPr wrap="square" rtlCol="0">
            <a:spAutoFit/>
          </a:bodyPr>
          <a:lstStyle/>
          <a:p>
            <a:pPr algn="l" rtl="0"/>
            <a:r>
              <a:rPr lang="en-US" dirty="0"/>
              <a:t>We can see that huge asteroids </a:t>
            </a:r>
            <a:r>
              <a:rPr lang="en-US" dirty="0" err="1"/>
              <a:t>dont</a:t>
            </a:r>
            <a:r>
              <a:rPr lang="en-US" dirty="0"/>
              <a:t> have necessarily the biggest </a:t>
            </a:r>
            <a:r>
              <a:rPr lang="en-US" dirty="0" err="1"/>
              <a:t>magntiude</a:t>
            </a:r>
            <a:r>
              <a:rPr lang="en-US" dirty="0"/>
              <a:t>. Perhaps we could try again with another variable. I believe that the perihelion distance (i.e. q ) will assist us because it distinguishes the closest point to the sun, and the closer the asteroid is to the sun, the higher the </a:t>
            </a:r>
            <a:r>
              <a:rPr lang="en-US" dirty="0" err="1"/>
              <a:t>magnutide</a:t>
            </a:r>
            <a:r>
              <a:rPr lang="en-US" dirty="0"/>
              <a:t> should rise.</a:t>
            </a:r>
          </a:p>
          <a:p>
            <a:pPr algn="l" rtl="0"/>
            <a:r>
              <a:rPr lang="en-US" dirty="0"/>
              <a:t>Then I added q and normalized it and we can see that the asteroid which are more far from the sun has lowest magnitude (the blue dots, if we didn’t dropped the high values of q in the begging we would have seen more blue dots)</a:t>
            </a:r>
            <a:endParaRPr lang="en-IL" dirty="0"/>
          </a:p>
        </p:txBody>
      </p:sp>
      <p:pic>
        <p:nvPicPr>
          <p:cNvPr id="10" name="Picture 9">
            <a:extLst>
              <a:ext uri="{FF2B5EF4-FFF2-40B4-BE49-F238E27FC236}">
                <a16:creationId xmlns:a16="http://schemas.microsoft.com/office/drawing/2014/main" id="{0E80429A-D651-44DA-84D5-E23F05707949}"/>
              </a:ext>
            </a:extLst>
          </p:cNvPr>
          <p:cNvPicPr>
            <a:picLocks noChangeAspect="1"/>
          </p:cNvPicPr>
          <p:nvPr/>
        </p:nvPicPr>
        <p:blipFill>
          <a:blip r:embed="rId2"/>
          <a:stretch>
            <a:fillRect/>
          </a:stretch>
        </p:blipFill>
        <p:spPr>
          <a:xfrm>
            <a:off x="551654" y="426462"/>
            <a:ext cx="5544346" cy="4676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1846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5A398-8943-405A-8BD4-D9AFCEB146AF}"/>
              </a:ext>
            </a:extLst>
          </p:cNvPr>
          <p:cNvPicPr>
            <a:picLocks noChangeAspect="1"/>
          </p:cNvPicPr>
          <p:nvPr/>
        </p:nvPicPr>
        <p:blipFill>
          <a:blip r:embed="rId2"/>
          <a:stretch>
            <a:fillRect/>
          </a:stretch>
        </p:blipFill>
        <p:spPr>
          <a:xfrm>
            <a:off x="4628468" y="2580640"/>
            <a:ext cx="7281704" cy="3995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E5CFA92D-8F96-4A11-B1BE-2360EF975E91}"/>
              </a:ext>
            </a:extLst>
          </p:cNvPr>
          <p:cNvSpPr txBox="1"/>
          <p:nvPr/>
        </p:nvSpPr>
        <p:spPr>
          <a:xfrm>
            <a:off x="182880" y="396240"/>
            <a:ext cx="7650480" cy="923330"/>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Here I tried to divide ‘e’ to bins and see if the division would help us to divide to classes as we can see the most data is within [0.1,0.2] and it doesn’t imply much on our data</a:t>
            </a:r>
            <a:endParaRPr lang="en-IL" dirty="0"/>
          </a:p>
        </p:txBody>
      </p:sp>
    </p:spTree>
    <p:extLst>
      <p:ext uri="{BB962C8B-B14F-4D97-AF65-F5344CB8AC3E}">
        <p14:creationId xmlns:p14="http://schemas.microsoft.com/office/powerpoint/2010/main" val="2593169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BC73ED-C674-4AC1-BE28-43BE930D012E}"/>
              </a:ext>
            </a:extLst>
          </p:cNvPr>
          <p:cNvSpPr txBox="1"/>
          <p:nvPr/>
        </p:nvSpPr>
        <p:spPr>
          <a:xfrm>
            <a:off x="-231046" y="471401"/>
            <a:ext cx="4284099" cy="830997"/>
          </a:xfrm>
          <a:prstGeom prst="rect">
            <a:avLst/>
          </a:prstGeom>
          <a:noFill/>
        </p:spPr>
        <p:txBody>
          <a:bodyPr wrap="square">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Conclusions</a:t>
            </a:r>
          </a:p>
        </p:txBody>
      </p:sp>
      <p:sp>
        <p:nvSpPr>
          <p:cNvPr id="9" name="TextBox 8">
            <a:extLst>
              <a:ext uri="{FF2B5EF4-FFF2-40B4-BE49-F238E27FC236}">
                <a16:creationId xmlns:a16="http://schemas.microsoft.com/office/drawing/2014/main" id="{6240F86A-AEE4-4A79-84F9-9F1E3EDAA269}"/>
              </a:ext>
            </a:extLst>
          </p:cNvPr>
          <p:cNvSpPr txBox="1"/>
          <p:nvPr/>
        </p:nvSpPr>
        <p:spPr>
          <a:xfrm>
            <a:off x="350520" y="1798320"/>
            <a:ext cx="11490960" cy="2308324"/>
          </a:xfrm>
          <a:prstGeom prst="rect">
            <a:avLst/>
          </a:prstGeom>
          <a:noFill/>
        </p:spPr>
        <p:txBody>
          <a:bodyPr wrap="square" rtlCol="0">
            <a:spAutoFit/>
          </a:bodyPr>
          <a:lstStyle/>
          <a:p>
            <a:pPr algn="l"/>
            <a:r>
              <a:rPr lang="en-US" sz="2400" dirty="0"/>
              <a:t>Finding a link between the variables is a difficult task. We tried to manage the data and show some graphs, but we didn't come up with many results. We did, however, use NASA's criteria to classify the orbits according to our parameters. We didn't need some of the variables to classify the orbits, with the majority of them being classified by orbital eccentricity and distance from the sun, as well as the nearest and farthest points. We didn't identify any other patterns in the orbits other than these criteria.</a:t>
            </a:r>
            <a:endParaRPr lang="en-IL" sz="2400" dirty="0"/>
          </a:p>
        </p:txBody>
      </p:sp>
    </p:spTree>
    <p:extLst>
      <p:ext uri="{BB962C8B-B14F-4D97-AF65-F5344CB8AC3E}">
        <p14:creationId xmlns:p14="http://schemas.microsoft.com/office/powerpoint/2010/main" val="144869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של מספר שקופית 7">
            <a:extLst>
              <a:ext uri="{FF2B5EF4-FFF2-40B4-BE49-F238E27FC236}">
                <a16:creationId xmlns:a16="http://schemas.microsoft.com/office/drawing/2014/main" id="{FE91C663-2D66-4255-91B4-906F720EB8BA}"/>
              </a:ext>
            </a:extLst>
          </p:cNvPr>
          <p:cNvSpPr>
            <a:spLocks noGrp="1"/>
          </p:cNvSpPr>
          <p:nvPr>
            <p:ph type="sldNum" sz="quarter" idx="12"/>
          </p:nvPr>
        </p:nvSpPr>
        <p:spPr>
          <a:xfrm flipH="1">
            <a:off x="11058865" y="5879656"/>
            <a:ext cx="354492" cy="297307"/>
          </a:xfrm>
        </p:spPr>
        <p:txBody>
          <a:bodyPr rtlCol="1"/>
          <a:lstStyle/>
          <a:p>
            <a:pPr algn="ctr" rtl="1"/>
            <a:fld id="{8D581BC7-E183-40DB-AC97-C19EA4EB8894}" type="slidenum">
              <a:rPr lang="he-IL" smtClean="0"/>
              <a:pPr algn="ctr" rtl="1"/>
              <a:t>3</a:t>
            </a:fld>
            <a:endParaRPr lang="he-IL"/>
          </a:p>
        </p:txBody>
      </p:sp>
      <p:sp>
        <p:nvSpPr>
          <p:cNvPr id="6" name="מציין מיקום של תאריך 5">
            <a:extLst>
              <a:ext uri="{FF2B5EF4-FFF2-40B4-BE49-F238E27FC236}">
                <a16:creationId xmlns:a16="http://schemas.microsoft.com/office/drawing/2014/main" id="{5EC88EDC-DE1B-4E22-AB2A-B461D5C81354}"/>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1" name="תמונה 11" descr="תמונה שמכילה חפץ מחוץ לבית, כוכב, כהה&#10;&#10;התיאור נוצר באופן אוטומטי">
            <a:extLst>
              <a:ext uri="{FF2B5EF4-FFF2-40B4-BE49-F238E27FC236}">
                <a16:creationId xmlns:a16="http://schemas.microsoft.com/office/drawing/2014/main" id="{CAC1E479-8C62-4C43-AA47-5578648E38D3}"/>
              </a:ext>
            </a:extLst>
          </p:cNvPr>
          <p:cNvPicPr>
            <a:picLocks noGrp="1" noChangeAspect="1"/>
          </p:cNvPicPr>
          <p:nvPr>
            <p:ph type="pic" sz="quarter" idx="15"/>
          </p:nvPr>
        </p:nvPicPr>
        <p:blipFill rotWithShape="1">
          <a:blip r:embed="rId3"/>
          <a:srcRect t="14553" b="14553"/>
          <a:stretch/>
        </p:blipFill>
        <p:spPr>
          <a:xfrm flipH="1">
            <a:off x="15686" y="4228963"/>
            <a:ext cx="6083300" cy="2587752"/>
          </a:xfrm>
          <a:prstGeom prst="rect">
            <a:avLst/>
          </a:prstGeom>
          <a:ln>
            <a:noFill/>
          </a:ln>
          <a:effectLst>
            <a:softEdge rad="112500"/>
          </a:effectLst>
        </p:spPr>
      </p:pic>
      <p:pic>
        <p:nvPicPr>
          <p:cNvPr id="16" name="תמונה 16" descr="תמונה שמכילה טקסט&#10;&#10;התיאור נוצר באופן אוטומטי">
            <a:extLst>
              <a:ext uri="{FF2B5EF4-FFF2-40B4-BE49-F238E27FC236}">
                <a16:creationId xmlns:a16="http://schemas.microsoft.com/office/drawing/2014/main" id="{C6E61A9A-169F-40FE-8D73-149BE496357D}"/>
              </a:ext>
            </a:extLst>
          </p:cNvPr>
          <p:cNvPicPr>
            <a:picLocks noChangeAspect="1"/>
          </p:cNvPicPr>
          <p:nvPr/>
        </p:nvPicPr>
        <p:blipFill>
          <a:blip r:embed="rId4"/>
          <a:stretch>
            <a:fillRect/>
          </a:stretch>
        </p:blipFill>
        <p:spPr>
          <a:xfrm>
            <a:off x="225719" y="336221"/>
            <a:ext cx="9591908" cy="3048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6B771DB8-9702-4CA2-8936-BA773A4C5C58}"/>
              </a:ext>
            </a:extLst>
          </p:cNvPr>
          <p:cNvSpPr/>
          <p:nvPr/>
        </p:nvSpPr>
        <p:spPr>
          <a:xfrm>
            <a:off x="9817627" y="218815"/>
            <a:ext cx="2482475"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Terms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4" name="תמונה 6" descr="תמונה שמכילה טקסט&#10;&#10;התיאור נוצר באופן אוטומטי">
            <a:extLst>
              <a:ext uri="{FF2B5EF4-FFF2-40B4-BE49-F238E27FC236}">
                <a16:creationId xmlns:a16="http://schemas.microsoft.com/office/drawing/2014/main" id="{9C42B206-9731-4919-B6DD-EE41E4B302D3}"/>
              </a:ext>
            </a:extLst>
          </p:cNvPr>
          <p:cNvPicPr>
            <a:picLocks noChangeAspect="1"/>
          </p:cNvPicPr>
          <p:nvPr/>
        </p:nvPicPr>
        <p:blipFill>
          <a:blip r:embed="rId5"/>
          <a:stretch>
            <a:fillRect/>
          </a:stretch>
        </p:blipFill>
        <p:spPr>
          <a:xfrm>
            <a:off x="225719" y="3472870"/>
            <a:ext cx="10401300" cy="2601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5111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4B2D3D-C40B-405F-933B-E61619AE78C6}"/>
              </a:ext>
            </a:extLst>
          </p:cNvPr>
          <p:cNvPicPr>
            <a:picLocks noChangeAspect="1"/>
          </p:cNvPicPr>
          <p:nvPr/>
        </p:nvPicPr>
        <p:blipFill>
          <a:blip r:embed="rId2"/>
          <a:stretch>
            <a:fillRect/>
          </a:stretch>
        </p:blipFill>
        <p:spPr>
          <a:xfrm>
            <a:off x="4462664" y="2692400"/>
            <a:ext cx="7322936" cy="3661468"/>
          </a:xfrm>
          <a:prstGeom prst="rect">
            <a:avLst/>
          </a:prstGeom>
        </p:spPr>
      </p:pic>
      <p:sp>
        <p:nvSpPr>
          <p:cNvPr id="10" name="TextBox 9">
            <a:extLst>
              <a:ext uri="{FF2B5EF4-FFF2-40B4-BE49-F238E27FC236}">
                <a16:creationId xmlns:a16="http://schemas.microsoft.com/office/drawing/2014/main" id="{F729BFAC-B903-4ADA-9397-E09C788B80D5}"/>
              </a:ext>
            </a:extLst>
          </p:cNvPr>
          <p:cNvSpPr txBox="1"/>
          <p:nvPr/>
        </p:nvSpPr>
        <p:spPr>
          <a:xfrm>
            <a:off x="-881286" y="196612"/>
            <a:ext cx="4284099" cy="830997"/>
          </a:xfrm>
          <a:prstGeom prst="rect">
            <a:avLst/>
          </a:prstGeom>
          <a:noFill/>
        </p:spPr>
        <p:txBody>
          <a:bodyPr wrap="square">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Addition</a:t>
            </a:r>
          </a:p>
        </p:txBody>
      </p:sp>
      <p:sp>
        <p:nvSpPr>
          <p:cNvPr id="11" name="TextBox 10">
            <a:extLst>
              <a:ext uri="{FF2B5EF4-FFF2-40B4-BE49-F238E27FC236}">
                <a16:creationId xmlns:a16="http://schemas.microsoft.com/office/drawing/2014/main" id="{63BE67D1-FBC9-4030-88B7-9725A3A7F3AC}"/>
              </a:ext>
            </a:extLst>
          </p:cNvPr>
          <p:cNvSpPr txBox="1"/>
          <p:nvPr/>
        </p:nvSpPr>
        <p:spPr>
          <a:xfrm>
            <a:off x="254000" y="1259840"/>
            <a:ext cx="11419840" cy="1200329"/>
          </a:xfrm>
          <a:prstGeom prst="rect">
            <a:avLst/>
          </a:prstGeom>
          <a:noFill/>
        </p:spPr>
        <p:txBody>
          <a:bodyPr wrap="square" rtlCol="0">
            <a:spAutoFit/>
          </a:bodyPr>
          <a:lstStyle/>
          <a:p>
            <a:pPr algn="l" rtl="0"/>
            <a:r>
              <a:rPr lang="en-US" dirty="0"/>
              <a:t>I wanted to plot the orbits of the asteroids and see them so I used “</a:t>
            </a:r>
            <a:r>
              <a:rPr lang="en-US" dirty="0" err="1"/>
              <a:t>Astropy</a:t>
            </a:r>
            <a:r>
              <a:rPr lang="en-US" dirty="0"/>
              <a:t>” package , for that I needed True Anomaly variable which is the fraction of an elliptical orbit's period that has elapsed since the orbiting body passed periapsis(‘q’).</a:t>
            </a:r>
          </a:p>
          <a:p>
            <a:pPr algn="l" rtl="0"/>
            <a:r>
              <a:rPr lang="en-US" dirty="0"/>
              <a:t>Then I brought this parameter from JPL database in csv file and added to the </a:t>
            </a:r>
            <a:r>
              <a:rPr lang="en-US" dirty="0" err="1"/>
              <a:t>dataframe</a:t>
            </a:r>
            <a:r>
              <a:rPr lang="en-US" dirty="0"/>
              <a:t>.</a:t>
            </a:r>
            <a:endParaRPr lang="en-IL" dirty="0"/>
          </a:p>
        </p:txBody>
      </p:sp>
    </p:spTree>
    <p:extLst>
      <p:ext uri="{BB962C8B-B14F-4D97-AF65-F5344CB8AC3E}">
        <p14:creationId xmlns:p14="http://schemas.microsoft.com/office/powerpoint/2010/main" val="423046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D095F7-A349-4E03-BE07-9CE9F73B15BC}"/>
              </a:ext>
            </a:extLst>
          </p:cNvPr>
          <p:cNvSpPr txBox="1"/>
          <p:nvPr/>
        </p:nvSpPr>
        <p:spPr>
          <a:xfrm>
            <a:off x="7183120" y="1625600"/>
            <a:ext cx="4389120" cy="1938992"/>
          </a:xfrm>
          <a:prstGeom prst="rect">
            <a:avLst/>
          </a:prstGeom>
          <a:noFill/>
        </p:spPr>
        <p:txBody>
          <a:bodyPr wrap="square" rtlCol="0">
            <a:spAutoFit/>
          </a:bodyPr>
          <a:lstStyle/>
          <a:p>
            <a:pPr algn="l" rtl="0"/>
            <a:r>
              <a:rPr lang="en-US" sz="2400" dirty="0"/>
              <a:t>Here we can see the plot of 2 asteroids regarding to the sun we can plot them in 3D and 2D and it is interactive so we can play with it as we want </a:t>
            </a:r>
            <a:endParaRPr lang="en-IL" sz="2400" dirty="0"/>
          </a:p>
        </p:txBody>
      </p:sp>
      <p:pic>
        <p:nvPicPr>
          <p:cNvPr id="8" name="Picture 7">
            <a:extLst>
              <a:ext uri="{FF2B5EF4-FFF2-40B4-BE49-F238E27FC236}">
                <a16:creationId xmlns:a16="http://schemas.microsoft.com/office/drawing/2014/main" id="{E41BEDE0-49A6-418A-9FBA-56666A02221D}"/>
              </a:ext>
            </a:extLst>
          </p:cNvPr>
          <p:cNvPicPr>
            <a:picLocks noChangeAspect="1"/>
          </p:cNvPicPr>
          <p:nvPr/>
        </p:nvPicPr>
        <p:blipFill>
          <a:blip r:embed="rId2"/>
          <a:stretch>
            <a:fillRect/>
          </a:stretch>
        </p:blipFill>
        <p:spPr>
          <a:xfrm>
            <a:off x="457200" y="2052320"/>
            <a:ext cx="5638800" cy="3139440"/>
          </a:xfrm>
          <a:prstGeom prst="rect">
            <a:avLst/>
          </a:prstGeom>
        </p:spPr>
      </p:pic>
    </p:spTree>
    <p:extLst>
      <p:ext uri="{BB962C8B-B14F-4D97-AF65-F5344CB8AC3E}">
        <p14:creationId xmlns:p14="http://schemas.microsoft.com/office/powerpoint/2010/main" val="780243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a:extLst>
              <a:ext uri="{FF2B5EF4-FFF2-40B4-BE49-F238E27FC236}">
                <a16:creationId xmlns:a16="http://schemas.microsoft.com/office/drawing/2014/main" id="{106F646D-B036-48DA-A242-2C9263AC3CF1}"/>
              </a:ext>
            </a:extLst>
          </p:cNvPr>
          <p:cNvSpPr>
            <a:spLocks noGrp="1"/>
          </p:cNvSpPr>
          <p:nvPr>
            <p:ph type="body" idx="1"/>
          </p:nvPr>
        </p:nvSpPr>
        <p:spPr>
          <a:xfrm flipH="1">
            <a:off x="803275" y="2212679"/>
            <a:ext cx="5292725" cy="978407"/>
          </a:xfrm>
        </p:spPr>
        <p:txBody>
          <a:bodyPr rtlCol="1">
            <a:normAutofit fontScale="92500" lnSpcReduction="10000"/>
          </a:bodyPr>
          <a:lstStyle/>
          <a:p>
            <a:pPr algn="r" rtl="1"/>
            <a:r>
              <a:rPr lang="he-IL" b="0">
                <a:latin typeface="Tahoma" panose="020B0604030504040204" pitchFamily="34" charset="0"/>
                <a:cs typeface="Tahoma" panose="020B0604030504040204" pitchFamily="34" charset="0"/>
              </a:rPr>
              <a:t>LOREM IPSUM DOLOR SIT AMET, CONSECTETUER ADIPISCING ELIT. MAECENAS PORTTITOR CONGUE MASSA. FUSCE POSUERE, MAGNA SED PULVINAR ULTRICIES, PURUS LECTUS MALESUADA LIBERO</a:t>
            </a:r>
          </a:p>
          <a:p>
            <a:pPr algn="r" rtl="1"/>
            <a:endParaRPr lang="he-IL" b="0">
              <a:latin typeface="Tahoma" panose="020B0604030504040204" pitchFamily="34" charset="0"/>
              <a:cs typeface="Tahoma" panose="020B0604030504040204" pitchFamily="34" charset="0"/>
            </a:endParaRPr>
          </a:p>
        </p:txBody>
      </p:sp>
      <p:sp>
        <p:nvSpPr>
          <p:cNvPr id="8" name="מציין מיקום טקסט 7">
            <a:extLst>
              <a:ext uri="{FF2B5EF4-FFF2-40B4-BE49-F238E27FC236}">
                <a16:creationId xmlns:a16="http://schemas.microsoft.com/office/drawing/2014/main" id="{FA2259AB-530E-4F31-A710-6CF0B478F1C7}"/>
              </a:ext>
            </a:extLst>
          </p:cNvPr>
          <p:cNvSpPr>
            <a:spLocks noGrp="1"/>
          </p:cNvSpPr>
          <p:nvPr>
            <p:ph type="body" idx="30"/>
          </p:nvPr>
        </p:nvSpPr>
        <p:spPr>
          <a:xfrm flipH="1">
            <a:off x="781928" y="3335524"/>
            <a:ext cx="5311245" cy="2435144"/>
          </a:xfrm>
        </p:spPr>
        <p:txBody>
          <a:bodyPr rtlCol="1">
            <a:normAutofit/>
          </a:bodyPr>
          <a:lstStyle/>
          <a:p>
            <a:pPr algn="l" rtl="0"/>
            <a:r>
              <a:rPr lang="en-US" sz="1800" dirty="0"/>
              <a:t>I used KNN model to classify the orbits I tried several inputs of k and came up that K=7 yield the best result like our classes</a:t>
            </a:r>
          </a:p>
          <a:p>
            <a:pPr algn="l" rtl="0"/>
            <a:r>
              <a:rPr lang="en-US" sz="1800" dirty="0"/>
              <a:t>First I add a </a:t>
            </a:r>
            <a:r>
              <a:rPr lang="en-US" sz="1800" dirty="0" err="1"/>
              <a:t>colum</a:t>
            </a:r>
            <a:r>
              <a:rPr lang="en-US" sz="1800" dirty="0"/>
              <a:t> of class and for each asteroid I wrote their class as if it was MCA,MBA etc.</a:t>
            </a:r>
          </a:p>
          <a:p>
            <a:pPr algn="l" rtl="0"/>
            <a:r>
              <a:rPr lang="en-US" sz="1800" dirty="0"/>
              <a:t>I added a feature to enter variables and to predict the type of class the input orbit will be and visualize it</a:t>
            </a:r>
          </a:p>
          <a:p>
            <a:pPr algn="l" rtl="0"/>
            <a:endParaRPr lang="he-IL" sz="1800" dirty="0"/>
          </a:p>
        </p:txBody>
      </p:sp>
      <p:sp>
        <p:nvSpPr>
          <p:cNvPr id="4" name="מציין מיקום של מספר שקופית 3">
            <a:extLst>
              <a:ext uri="{FF2B5EF4-FFF2-40B4-BE49-F238E27FC236}">
                <a16:creationId xmlns:a16="http://schemas.microsoft.com/office/drawing/2014/main" id="{98CB8384-B0BB-4EA8-B9C0-C29BC90FA28C}"/>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he-IL" smtClean="0"/>
              <a:pPr rtl="1"/>
              <a:t>32</a:t>
            </a:fld>
            <a:endParaRPr lang="he-IL"/>
          </a:p>
        </p:txBody>
      </p:sp>
      <p:sp>
        <p:nvSpPr>
          <p:cNvPr id="3" name="מציין מיקום של כותרת תחתונה 2">
            <a:extLst>
              <a:ext uri="{FF2B5EF4-FFF2-40B4-BE49-F238E27FC236}">
                <a16:creationId xmlns:a16="http://schemas.microsoft.com/office/drawing/2014/main" id="{6B773D43-1954-4F70-800C-0FBF061FA84A}"/>
              </a:ext>
            </a:extLst>
          </p:cNvPr>
          <p:cNvSpPr>
            <a:spLocks noGrp="1"/>
          </p:cNvSpPr>
          <p:nvPr>
            <p:ph type="ftr" sz="quarter" idx="11"/>
          </p:nvPr>
        </p:nvSpPr>
        <p:spPr>
          <a:xfrm flipH="1">
            <a:off x="8106307" y="5878720"/>
            <a:ext cx="2915733" cy="298800"/>
          </a:xfrm>
        </p:spPr>
        <p:txBody>
          <a:bodyPr rtlCol="1"/>
          <a:lstStyle/>
          <a:p>
            <a:pPr algn="r" rtl="1"/>
            <a:r>
              <a:rPr lang="he-IL"/>
              <a:t>הוסף כותרת תחתונה</a:t>
            </a:r>
          </a:p>
        </p:txBody>
      </p:sp>
      <p:sp>
        <p:nvSpPr>
          <p:cNvPr id="2" name="מציין מיקום של תאריך 1">
            <a:extLst>
              <a:ext uri="{FF2B5EF4-FFF2-40B4-BE49-F238E27FC236}">
                <a16:creationId xmlns:a16="http://schemas.microsoft.com/office/drawing/2014/main" id="{FC83A74C-977A-4816-891B-118D588AEF80}"/>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6" name="תמונה 16" descr="תמונה שמכילה מים, חוץ, טבע&#10;&#10;התיאור נוצר באופן אוטומטי">
            <a:extLst>
              <a:ext uri="{FF2B5EF4-FFF2-40B4-BE49-F238E27FC236}">
                <a16:creationId xmlns:a16="http://schemas.microsoft.com/office/drawing/2014/main" id="{9E76D7D1-458D-4181-8C6F-B709CAE31FFE}"/>
              </a:ext>
            </a:extLst>
          </p:cNvPr>
          <p:cNvPicPr>
            <a:picLocks noGrp="1" noChangeAspect="1"/>
          </p:cNvPicPr>
          <p:nvPr>
            <p:ph type="pic" sz="quarter" idx="14"/>
          </p:nvPr>
        </p:nvPicPr>
        <p:blipFill rotWithShape="1">
          <a:blip r:embed="rId3"/>
          <a:srcRect l="18800" r="18800"/>
          <a:stretch/>
        </p:blipFill>
        <p:spPr/>
      </p:pic>
      <p:pic>
        <p:nvPicPr>
          <p:cNvPr id="20" name="תמונה 21" descr="תמונה שמכילה חפץ מחוץ לבית, כוכב, כהה, שמי הלילה&#10;&#10;התיאור נוצר באופן אוטומטי">
            <a:extLst>
              <a:ext uri="{FF2B5EF4-FFF2-40B4-BE49-F238E27FC236}">
                <a16:creationId xmlns:a16="http://schemas.microsoft.com/office/drawing/2014/main" id="{D6052F3B-D0D9-4AA3-937E-5C5EA372B1BB}"/>
              </a:ext>
            </a:extLst>
          </p:cNvPr>
          <p:cNvPicPr>
            <a:picLocks noGrp="1" noChangeAspect="1"/>
          </p:cNvPicPr>
          <p:nvPr>
            <p:ph type="pic" sz="quarter" idx="31"/>
          </p:nvPr>
        </p:nvPicPr>
        <p:blipFill rotWithShape="1">
          <a:blip r:embed="rId4"/>
          <a:srcRect l="14660" r="14660"/>
          <a:stretch/>
        </p:blipFill>
        <p:spPr/>
      </p:pic>
      <p:sp>
        <p:nvSpPr>
          <p:cNvPr id="17" name="TextBox 16">
            <a:extLst>
              <a:ext uri="{FF2B5EF4-FFF2-40B4-BE49-F238E27FC236}">
                <a16:creationId xmlns:a16="http://schemas.microsoft.com/office/drawing/2014/main" id="{DD0326FD-4CA1-4497-998D-844368087BDA}"/>
              </a:ext>
            </a:extLst>
          </p:cNvPr>
          <p:cNvSpPr txBox="1"/>
          <p:nvPr/>
        </p:nvSpPr>
        <p:spPr>
          <a:xfrm>
            <a:off x="0" y="1087332"/>
            <a:ext cx="4284099" cy="830997"/>
          </a:xfrm>
          <a:prstGeom prst="rect">
            <a:avLst/>
          </a:prstGeom>
          <a:noFill/>
        </p:spPr>
        <p:txBody>
          <a:bodyPr wrap="square">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ML Process</a:t>
            </a:r>
          </a:p>
        </p:txBody>
      </p:sp>
    </p:spTree>
    <p:extLst>
      <p:ext uri="{BB962C8B-B14F-4D97-AF65-F5344CB8AC3E}">
        <p14:creationId xmlns:p14="http://schemas.microsoft.com/office/powerpoint/2010/main" val="57620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CDC333D-6B1A-4885-91E8-668F9C1E4AE6}"/>
              </a:ext>
            </a:extLst>
          </p:cNvPr>
          <p:cNvPicPr>
            <a:picLocks noChangeAspect="1"/>
          </p:cNvPicPr>
          <p:nvPr/>
        </p:nvPicPr>
        <p:blipFill>
          <a:blip r:embed="rId3"/>
          <a:stretch>
            <a:fillRect/>
          </a:stretch>
        </p:blipFill>
        <p:spPr>
          <a:xfrm>
            <a:off x="6482080" y="2176780"/>
            <a:ext cx="5537200" cy="4343400"/>
          </a:xfrm>
          <a:prstGeom prst="rect">
            <a:avLst/>
          </a:prstGeom>
        </p:spPr>
      </p:pic>
      <p:pic>
        <p:nvPicPr>
          <p:cNvPr id="33" name="Picture 32">
            <a:extLst>
              <a:ext uri="{FF2B5EF4-FFF2-40B4-BE49-F238E27FC236}">
                <a16:creationId xmlns:a16="http://schemas.microsoft.com/office/drawing/2014/main" id="{95A54A44-BEF5-44FE-ACDB-C7A0F18A2323}"/>
              </a:ext>
            </a:extLst>
          </p:cNvPr>
          <p:cNvPicPr>
            <a:picLocks noChangeAspect="1"/>
          </p:cNvPicPr>
          <p:nvPr/>
        </p:nvPicPr>
        <p:blipFill>
          <a:blip r:embed="rId4"/>
          <a:stretch>
            <a:fillRect/>
          </a:stretch>
        </p:blipFill>
        <p:spPr>
          <a:xfrm>
            <a:off x="262890" y="2176780"/>
            <a:ext cx="5924550" cy="4434840"/>
          </a:xfrm>
          <a:prstGeom prst="rect">
            <a:avLst/>
          </a:prstGeom>
        </p:spPr>
      </p:pic>
      <p:sp>
        <p:nvSpPr>
          <p:cNvPr id="34" name="TextBox 33">
            <a:extLst>
              <a:ext uri="{FF2B5EF4-FFF2-40B4-BE49-F238E27FC236}">
                <a16:creationId xmlns:a16="http://schemas.microsoft.com/office/drawing/2014/main" id="{B3560670-7FE4-43FA-A14F-BC763DDDD754}"/>
              </a:ext>
            </a:extLst>
          </p:cNvPr>
          <p:cNvSpPr txBox="1"/>
          <p:nvPr/>
        </p:nvSpPr>
        <p:spPr>
          <a:xfrm>
            <a:off x="262890" y="246380"/>
            <a:ext cx="11329670" cy="1200329"/>
          </a:xfrm>
          <a:prstGeom prst="rect">
            <a:avLst/>
          </a:prstGeom>
          <a:noFill/>
        </p:spPr>
        <p:txBody>
          <a:bodyPr wrap="square" rtlCol="0">
            <a:spAutoFit/>
          </a:bodyPr>
          <a:lstStyle/>
          <a:p>
            <a:pPr algn="l" rtl="0"/>
            <a:r>
              <a:rPr lang="en-US" dirty="0"/>
              <a:t>As we can see in the graph below KNN is good for this task because we can classify each dot to a different color </a:t>
            </a:r>
          </a:p>
          <a:p>
            <a:pPr algn="l" rtl="0"/>
            <a:r>
              <a:rPr lang="en-US" dirty="0"/>
              <a:t>In the left picture we can see the categories of different orbits </a:t>
            </a:r>
          </a:p>
          <a:p>
            <a:pPr algn="l" rtl="0"/>
            <a:r>
              <a:rPr lang="en-US" dirty="0"/>
              <a:t>After adding the Category column I deleted all the NEO,PHA,AST… columns , KNN doesn’t work well with 0 values and they are irrelevant now </a:t>
            </a:r>
            <a:endParaRPr lang="en-IL" dirty="0"/>
          </a:p>
        </p:txBody>
      </p:sp>
    </p:spTree>
    <p:extLst>
      <p:ext uri="{BB962C8B-B14F-4D97-AF65-F5344CB8AC3E}">
        <p14:creationId xmlns:p14="http://schemas.microsoft.com/office/powerpoint/2010/main" val="1953431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953F70E9-6111-446A-BD49-B6A996FA030D}"/>
              </a:ext>
            </a:extLst>
          </p:cNvPr>
          <p:cNvSpPr>
            <a:spLocks noGrp="1"/>
          </p:cNvSpPr>
          <p:nvPr>
            <p:ph type="title"/>
          </p:nvPr>
        </p:nvSpPr>
        <p:spPr>
          <a:xfrm flipH="1">
            <a:off x="803276" y="1411243"/>
            <a:ext cx="4494133" cy="804338"/>
          </a:xfrm>
        </p:spPr>
        <p:txBody>
          <a:bodyPr rtlCol="1"/>
          <a:lstStyle/>
          <a:p>
            <a:pPr algn="l" rtl="0"/>
            <a:r>
              <a:rPr lang="en-US" dirty="0"/>
              <a:t>Finding K</a:t>
            </a:r>
            <a:endParaRPr lang="he-IL" dirty="0"/>
          </a:p>
        </p:txBody>
      </p:sp>
      <p:sp>
        <p:nvSpPr>
          <p:cNvPr id="4" name="מציין מיקום של מספר שקופית 3">
            <a:extLst>
              <a:ext uri="{FF2B5EF4-FFF2-40B4-BE49-F238E27FC236}">
                <a16:creationId xmlns:a16="http://schemas.microsoft.com/office/drawing/2014/main" id="{F9EB9F42-DBAC-4200-A2A6-96F4D943EB76}"/>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he-IL" smtClean="0"/>
              <a:pPr rtl="1"/>
              <a:t>34</a:t>
            </a:fld>
            <a:endParaRPr lang="he-IL"/>
          </a:p>
        </p:txBody>
      </p:sp>
      <p:sp>
        <p:nvSpPr>
          <p:cNvPr id="2" name="מציין מיקום של תאריך 1">
            <a:extLst>
              <a:ext uri="{FF2B5EF4-FFF2-40B4-BE49-F238E27FC236}">
                <a16:creationId xmlns:a16="http://schemas.microsoft.com/office/drawing/2014/main" id="{2ACC7CD0-CDEF-499B-929F-253562EB810A}"/>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1" name="תמונה 11" descr="אסטרונאוט החזקת אובייקט">
            <a:extLst>
              <a:ext uri="{FF2B5EF4-FFF2-40B4-BE49-F238E27FC236}">
                <a16:creationId xmlns:a16="http://schemas.microsoft.com/office/drawing/2014/main" id="{5B28BD3C-766F-4452-A139-11CE5702DAC5}"/>
              </a:ext>
            </a:extLst>
          </p:cNvPr>
          <p:cNvPicPr>
            <a:picLocks noGrp="1" noChangeAspect="1"/>
          </p:cNvPicPr>
          <p:nvPr>
            <p:ph type="pic" sz="quarter" idx="15"/>
          </p:nvPr>
        </p:nvPicPr>
        <p:blipFill rotWithShape="1">
          <a:blip r:embed="rId3"/>
          <a:srcRect l="4112" r="4112"/>
          <a:stretch/>
        </p:blipFill>
        <p:spPr/>
      </p:pic>
      <p:sp>
        <p:nvSpPr>
          <p:cNvPr id="13" name="Text Placeholder 12">
            <a:extLst>
              <a:ext uri="{FF2B5EF4-FFF2-40B4-BE49-F238E27FC236}">
                <a16:creationId xmlns:a16="http://schemas.microsoft.com/office/drawing/2014/main" id="{1BB3CEC0-0611-4240-87E8-D54DBE508FE1}"/>
              </a:ext>
            </a:extLst>
          </p:cNvPr>
          <p:cNvSpPr>
            <a:spLocks noGrp="1"/>
          </p:cNvSpPr>
          <p:nvPr>
            <p:ph type="body" idx="1"/>
          </p:nvPr>
        </p:nvSpPr>
        <p:spPr>
          <a:xfrm flipH="1">
            <a:off x="3013835" y="2615218"/>
            <a:ext cx="2877251" cy="3093845"/>
          </a:xfrm>
        </p:spPr>
        <p:txBody>
          <a:bodyPr>
            <a:normAutofit/>
          </a:bodyPr>
          <a:lstStyle/>
          <a:p>
            <a:pPr algn="l" rtl="0"/>
            <a:r>
              <a:rPr lang="en-US" dirty="0"/>
              <a:t>We can see that we get the best result for k=7 or k=5 which is interesting maybe we could classify with only 5 classes we got 7 classes in our DF </a:t>
            </a:r>
          </a:p>
          <a:p>
            <a:pPr algn="l" rtl="0"/>
            <a:r>
              <a:rPr lang="en-US" dirty="0"/>
              <a:t>I did the classification part with the variables:</a:t>
            </a:r>
          </a:p>
          <a:p>
            <a:pPr algn="l" rtl="0"/>
            <a:r>
              <a:rPr lang="en-US" dirty="0"/>
              <a:t>‘a’,’q’,’Q’,’</a:t>
            </a:r>
            <a:r>
              <a:rPr lang="en-US" dirty="0" err="1"/>
              <a:t>i</a:t>
            </a:r>
            <a:r>
              <a:rPr lang="en-US" dirty="0"/>
              <a:t>’,’</a:t>
            </a:r>
            <a:r>
              <a:rPr lang="en-US" dirty="0" err="1"/>
              <a:t>node’,’peri’,’period</a:t>
            </a:r>
            <a:r>
              <a:rPr lang="en-US" dirty="0"/>
              <a:t>’. </a:t>
            </a:r>
            <a:endParaRPr lang="en-IL" dirty="0"/>
          </a:p>
        </p:txBody>
      </p:sp>
      <p:pic>
        <p:nvPicPr>
          <p:cNvPr id="15" name="Picture 14">
            <a:extLst>
              <a:ext uri="{FF2B5EF4-FFF2-40B4-BE49-F238E27FC236}">
                <a16:creationId xmlns:a16="http://schemas.microsoft.com/office/drawing/2014/main" id="{D667D8FE-21FB-4324-8BF1-2C090421DA16}"/>
              </a:ext>
            </a:extLst>
          </p:cNvPr>
          <p:cNvPicPr>
            <a:picLocks noChangeAspect="1"/>
          </p:cNvPicPr>
          <p:nvPr/>
        </p:nvPicPr>
        <p:blipFill>
          <a:blip r:embed="rId4"/>
          <a:stretch>
            <a:fillRect/>
          </a:stretch>
        </p:blipFill>
        <p:spPr>
          <a:xfrm>
            <a:off x="230154" y="2615218"/>
            <a:ext cx="2553056" cy="2076740"/>
          </a:xfrm>
          <a:prstGeom prst="rect">
            <a:avLst/>
          </a:prstGeom>
        </p:spPr>
      </p:pic>
    </p:spTree>
    <p:extLst>
      <p:ext uri="{BB962C8B-B14F-4D97-AF65-F5344CB8AC3E}">
        <p14:creationId xmlns:p14="http://schemas.microsoft.com/office/powerpoint/2010/main" val="202239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7A13F4B1-DB31-4286-9322-33FBF1CD4967}"/>
              </a:ext>
            </a:extLst>
          </p:cNvPr>
          <p:cNvPicPr>
            <a:picLocks noChangeAspect="1"/>
          </p:cNvPicPr>
          <p:nvPr/>
        </p:nvPicPr>
        <p:blipFill>
          <a:blip r:embed="rId3"/>
          <a:stretch>
            <a:fillRect/>
          </a:stretch>
        </p:blipFill>
        <p:spPr>
          <a:xfrm>
            <a:off x="440690" y="586740"/>
            <a:ext cx="7368540" cy="5684520"/>
          </a:xfrm>
          <a:prstGeom prst="rect">
            <a:avLst/>
          </a:prstGeom>
        </p:spPr>
      </p:pic>
      <p:sp>
        <p:nvSpPr>
          <p:cNvPr id="49" name="TextBox 48">
            <a:extLst>
              <a:ext uri="{FF2B5EF4-FFF2-40B4-BE49-F238E27FC236}">
                <a16:creationId xmlns:a16="http://schemas.microsoft.com/office/drawing/2014/main" id="{FAAA946B-19EA-4759-86A4-A561EF2D7D02}"/>
              </a:ext>
            </a:extLst>
          </p:cNvPr>
          <p:cNvSpPr txBox="1"/>
          <p:nvPr/>
        </p:nvSpPr>
        <p:spPr>
          <a:xfrm>
            <a:off x="9276080" y="2834640"/>
            <a:ext cx="2915920" cy="3046988"/>
          </a:xfrm>
          <a:prstGeom prst="rect">
            <a:avLst/>
          </a:prstGeom>
          <a:noFill/>
        </p:spPr>
        <p:txBody>
          <a:bodyPr wrap="square" rtlCol="0">
            <a:spAutoFit/>
          </a:bodyPr>
          <a:lstStyle/>
          <a:p>
            <a:pPr algn="l" rtl="0"/>
            <a:r>
              <a:rPr lang="en-US" sz="2400" dirty="0"/>
              <a:t>Here we can see the area where the user can enter data and get a result of which class the asteroid will be categorized into, as well as an output of the orbit itself.</a:t>
            </a:r>
            <a:endParaRPr lang="en-IL" sz="2400" dirty="0"/>
          </a:p>
        </p:txBody>
      </p:sp>
    </p:spTree>
    <p:extLst>
      <p:ext uri="{BB962C8B-B14F-4D97-AF65-F5344CB8AC3E}">
        <p14:creationId xmlns:p14="http://schemas.microsoft.com/office/powerpoint/2010/main" val="334348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של מספר שקופית 5">
            <a:extLst>
              <a:ext uri="{FF2B5EF4-FFF2-40B4-BE49-F238E27FC236}">
                <a16:creationId xmlns:a16="http://schemas.microsoft.com/office/drawing/2014/main" id="{C35D9EA8-AA17-47B2-A4C4-B60DC7C7DC49}"/>
              </a:ext>
            </a:extLst>
          </p:cNvPr>
          <p:cNvSpPr>
            <a:spLocks noGrp="1"/>
          </p:cNvSpPr>
          <p:nvPr>
            <p:ph type="sldNum" sz="quarter" idx="12"/>
          </p:nvPr>
        </p:nvSpPr>
        <p:spPr>
          <a:xfrm flipH="1">
            <a:off x="11058865" y="5879656"/>
            <a:ext cx="354492" cy="297307"/>
          </a:xfrm>
        </p:spPr>
        <p:txBody>
          <a:bodyPr rtlCol="1"/>
          <a:lstStyle/>
          <a:p>
            <a:pPr algn="ctr" rtl="1"/>
            <a:fld id="{8D581BC7-E183-40DB-AC97-C19EA4EB8894}" type="slidenum">
              <a:rPr lang="he-IL" smtClean="0"/>
              <a:pPr algn="ctr" rtl="1"/>
              <a:t>4</a:t>
            </a:fld>
            <a:endParaRPr lang="he-IL"/>
          </a:p>
        </p:txBody>
      </p:sp>
      <p:sp>
        <p:nvSpPr>
          <p:cNvPr id="4" name="מציין מיקום של תאריך 3">
            <a:extLst>
              <a:ext uri="{FF2B5EF4-FFF2-40B4-BE49-F238E27FC236}">
                <a16:creationId xmlns:a16="http://schemas.microsoft.com/office/drawing/2014/main" id="{F48CF653-A1E7-473E-A717-8659C5E457A1}"/>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4" name="Picture 13">
            <a:extLst>
              <a:ext uri="{FF2B5EF4-FFF2-40B4-BE49-F238E27FC236}">
                <a16:creationId xmlns:a16="http://schemas.microsoft.com/office/drawing/2014/main" id="{C0C38E08-0F1E-465F-8B70-0AF94D7CFB4E}"/>
              </a:ext>
            </a:extLst>
          </p:cNvPr>
          <p:cNvPicPr>
            <a:picLocks noChangeAspect="1"/>
          </p:cNvPicPr>
          <p:nvPr/>
        </p:nvPicPr>
        <p:blipFill>
          <a:blip r:embed="rId3"/>
          <a:stretch>
            <a:fillRect/>
          </a:stretch>
        </p:blipFill>
        <p:spPr>
          <a:xfrm>
            <a:off x="1268311" y="1897247"/>
            <a:ext cx="9655377" cy="3063505"/>
          </a:xfrm>
          <a:prstGeom prst="rect">
            <a:avLst/>
          </a:prstGeom>
        </p:spPr>
      </p:pic>
    </p:spTree>
    <p:extLst>
      <p:ext uri="{BB962C8B-B14F-4D97-AF65-F5344CB8AC3E}">
        <p14:creationId xmlns:p14="http://schemas.microsoft.com/office/powerpoint/2010/main" val="408031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A96AB769-C08B-4A71-BEE7-D771D274389A}"/>
              </a:ext>
            </a:extLst>
          </p:cNvPr>
          <p:cNvSpPr>
            <a:spLocks noGrp="1"/>
          </p:cNvSpPr>
          <p:nvPr>
            <p:ph type="dt" sz="half" idx="10"/>
          </p:nvPr>
        </p:nvSpPr>
        <p:spPr>
          <a:xfrm>
            <a:off x="838200" y="5878720"/>
            <a:ext cx="1336964" cy="298800"/>
          </a:xfrm>
        </p:spPr>
        <p:txBody>
          <a:bodyPr rtlCol="1" anchor="ctr">
            <a:normAutofit/>
          </a:bodyPr>
          <a:lstStyle/>
          <a:p>
            <a:pPr rtl="1">
              <a:spcAft>
                <a:spcPts val="600"/>
              </a:spcAft>
            </a:pPr>
            <a:r>
              <a:rPr lang="he-IL"/>
              <a:t>DD.MM.20XX</a:t>
            </a:r>
          </a:p>
        </p:txBody>
      </p:sp>
      <p:sp>
        <p:nvSpPr>
          <p:cNvPr id="4" name="מציין מיקום של מספר שקופית 3">
            <a:extLst>
              <a:ext uri="{FF2B5EF4-FFF2-40B4-BE49-F238E27FC236}">
                <a16:creationId xmlns:a16="http://schemas.microsoft.com/office/drawing/2014/main" id="{494C7D40-6709-40D4-B0FB-9D6311AF439F}"/>
              </a:ext>
            </a:extLst>
          </p:cNvPr>
          <p:cNvSpPr>
            <a:spLocks noGrp="1"/>
          </p:cNvSpPr>
          <p:nvPr>
            <p:ph type="sldNum" sz="quarter" idx="12"/>
          </p:nvPr>
        </p:nvSpPr>
        <p:spPr>
          <a:xfrm>
            <a:off x="11058865" y="5879656"/>
            <a:ext cx="354492" cy="297307"/>
          </a:xfrm>
        </p:spPr>
        <p:txBody>
          <a:bodyPr rtlCol="1" anchor="ctr">
            <a:normAutofit/>
          </a:bodyPr>
          <a:lstStyle/>
          <a:p>
            <a:pPr rtl="1">
              <a:spcAft>
                <a:spcPts val="600"/>
              </a:spcAft>
            </a:pPr>
            <a:fld id="{8D581BC7-E183-40DB-AC97-C19EA4EB8894}" type="slidenum">
              <a:rPr lang="he-IL" smtClean="0"/>
              <a:pPr rtl="1">
                <a:spcAft>
                  <a:spcPts val="600"/>
                </a:spcAft>
              </a:pPr>
              <a:t>5</a:t>
            </a:fld>
            <a:endParaRPr lang="he-IL"/>
          </a:p>
        </p:txBody>
      </p:sp>
      <p:sp>
        <p:nvSpPr>
          <p:cNvPr id="6" name="מציין מיקום טקסט 5">
            <a:extLst>
              <a:ext uri="{FF2B5EF4-FFF2-40B4-BE49-F238E27FC236}">
                <a16:creationId xmlns:a16="http://schemas.microsoft.com/office/drawing/2014/main" id="{F62CA978-7F10-45ED-A5E7-73BCC796D219}"/>
              </a:ext>
            </a:extLst>
          </p:cNvPr>
          <p:cNvSpPr>
            <a:spLocks noGrp="1"/>
          </p:cNvSpPr>
          <p:nvPr>
            <p:ph type="body" idx="31"/>
          </p:nvPr>
        </p:nvSpPr>
        <p:spPr>
          <a:xfrm>
            <a:off x="3180268" y="2041163"/>
            <a:ext cx="2915732" cy="360000"/>
          </a:xfrm>
        </p:spPr>
        <p:txBody>
          <a:bodyPr rtlCol="1" anchor="b">
            <a:normAutofit/>
          </a:bodyPr>
          <a:lstStyle/>
          <a:p>
            <a:pPr rtl="1"/>
            <a:r>
              <a:rPr lang="he-IL" sz="1300" b="0" dirty="0"/>
              <a:t>LOREM IPSUM DOLOR SIT AMET, CONSECTETUER ADIPISCING ELIT</a:t>
            </a:r>
          </a:p>
        </p:txBody>
      </p:sp>
      <p:sp>
        <p:nvSpPr>
          <p:cNvPr id="8" name="מציין מיקום טקסט 7">
            <a:extLst>
              <a:ext uri="{FF2B5EF4-FFF2-40B4-BE49-F238E27FC236}">
                <a16:creationId xmlns:a16="http://schemas.microsoft.com/office/drawing/2014/main" id="{1C19D996-1EAD-4EC5-92CC-5A60F9A9E91F}"/>
              </a:ext>
            </a:extLst>
          </p:cNvPr>
          <p:cNvSpPr>
            <a:spLocks noGrp="1"/>
          </p:cNvSpPr>
          <p:nvPr>
            <p:ph sz="quarter" idx="32"/>
          </p:nvPr>
        </p:nvSpPr>
        <p:spPr>
          <a:xfrm>
            <a:off x="6418262" y="2524125"/>
            <a:ext cx="4970463" cy="2935288"/>
          </a:xfrm>
        </p:spPr>
        <p:txBody>
          <a:bodyPr rtlCol="1">
            <a:normAutofit/>
          </a:bodyPr>
          <a:lstStyle/>
          <a:p>
            <a:pPr algn="l" rtl="0"/>
            <a:r>
              <a:rPr lang="en-US" dirty="0"/>
              <a:t>The JPL Small-Body Database (SBDB) is an astronomy database about small Solar System bodies. It is maintained by Jet Propulsion Laboratory (JPL) and NASA and provides data for all known asteroids.</a:t>
            </a:r>
          </a:p>
          <a:p>
            <a:pPr algn="l" rtl="0"/>
            <a:r>
              <a:rPr lang="en-US" dirty="0"/>
              <a:t>I used crawling with Beautiful Soup to crawl the data </a:t>
            </a:r>
          </a:p>
          <a:p>
            <a:pPr algn="l" rtl="0"/>
            <a:r>
              <a:rPr lang="en-US" dirty="0"/>
              <a:t>After realizing I had some diameter data missing , I crawled the diameter data from Wikipedia , Wiki data is provided by more databases than JPL</a:t>
            </a:r>
          </a:p>
          <a:p>
            <a:pPr algn="l" rtl="0"/>
            <a:r>
              <a:rPr lang="en-US" dirty="0"/>
              <a:t>For the data of True Anomaly value I used a .csv file from JPL</a:t>
            </a:r>
          </a:p>
        </p:txBody>
      </p:sp>
      <p:pic>
        <p:nvPicPr>
          <p:cNvPr id="12" name="תמונה 12">
            <a:extLst>
              <a:ext uri="{FF2B5EF4-FFF2-40B4-BE49-F238E27FC236}">
                <a16:creationId xmlns:a16="http://schemas.microsoft.com/office/drawing/2014/main" id="{04F91819-FCE6-4CFD-BC3E-E014C3BEBD40}"/>
              </a:ext>
            </a:extLst>
          </p:cNvPr>
          <p:cNvPicPr>
            <a:picLocks noGrp="1" noChangeAspect="1"/>
          </p:cNvPicPr>
          <p:nvPr>
            <p:ph sz="quarter" idx="33"/>
          </p:nvPr>
        </p:nvPicPr>
        <p:blipFill rotWithShape="1">
          <a:blip r:embed="rId3"/>
          <a:stretch/>
        </p:blipFill>
        <p:spPr>
          <a:xfrm flipH="1">
            <a:off x="1387065" y="2524125"/>
            <a:ext cx="4447406" cy="2935288"/>
          </a:xfrm>
          <a:noFill/>
        </p:spPr>
      </p:pic>
      <p:sp>
        <p:nvSpPr>
          <p:cNvPr id="14" name="Rectangle 13">
            <a:extLst>
              <a:ext uri="{FF2B5EF4-FFF2-40B4-BE49-F238E27FC236}">
                <a16:creationId xmlns:a16="http://schemas.microsoft.com/office/drawing/2014/main" id="{5DD53B4F-93E8-4489-860C-F2A091034D34}"/>
              </a:ext>
            </a:extLst>
          </p:cNvPr>
          <p:cNvSpPr/>
          <p:nvPr/>
        </p:nvSpPr>
        <p:spPr>
          <a:xfrm>
            <a:off x="-354563" y="284129"/>
            <a:ext cx="6096000" cy="923330"/>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 Data Acquisition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76429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של מספר שקופית 5">
            <a:extLst>
              <a:ext uri="{FF2B5EF4-FFF2-40B4-BE49-F238E27FC236}">
                <a16:creationId xmlns:a16="http://schemas.microsoft.com/office/drawing/2014/main" id="{7E4E42B5-9DB2-4F76-8565-788CC77B35E8}"/>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he-IL" smtClean="0"/>
              <a:pPr rtl="1"/>
              <a:t>6</a:t>
            </a:fld>
            <a:endParaRPr lang="he-IL" dirty="0"/>
          </a:p>
        </p:txBody>
      </p:sp>
      <p:sp>
        <p:nvSpPr>
          <p:cNvPr id="4" name="מציין מיקום של תאריך 3">
            <a:extLst>
              <a:ext uri="{FF2B5EF4-FFF2-40B4-BE49-F238E27FC236}">
                <a16:creationId xmlns:a16="http://schemas.microsoft.com/office/drawing/2014/main" id="{152F5544-AE99-49B4-B21E-2F2EF642EEF3}"/>
              </a:ext>
            </a:extLst>
          </p:cNvPr>
          <p:cNvSpPr>
            <a:spLocks noGrp="1"/>
          </p:cNvSpPr>
          <p:nvPr>
            <p:ph type="dt" sz="half" idx="10"/>
          </p:nvPr>
        </p:nvSpPr>
        <p:spPr>
          <a:xfrm flipH="1">
            <a:off x="838200" y="5878720"/>
            <a:ext cx="1336964" cy="298800"/>
          </a:xfrm>
        </p:spPr>
        <p:txBody>
          <a:bodyPr rtlCol="1"/>
          <a:lstStyle/>
          <a:p>
            <a:pPr algn="l" rtl="1"/>
            <a:r>
              <a:rPr lang="he-IL" dirty="0"/>
              <a:t>DD.MM.20XX</a:t>
            </a:r>
          </a:p>
        </p:txBody>
      </p:sp>
      <p:pic>
        <p:nvPicPr>
          <p:cNvPr id="45" name="תמונה 45" descr="תמונה שמכילה שולחן&#10;&#10;התיאור נוצר באופן אוטומטי">
            <a:extLst>
              <a:ext uri="{FF2B5EF4-FFF2-40B4-BE49-F238E27FC236}">
                <a16:creationId xmlns:a16="http://schemas.microsoft.com/office/drawing/2014/main" id="{9CB86FDC-A409-4E3D-9D58-3571086417FC}"/>
              </a:ext>
            </a:extLst>
          </p:cNvPr>
          <p:cNvPicPr>
            <a:picLocks noChangeAspect="1"/>
          </p:cNvPicPr>
          <p:nvPr/>
        </p:nvPicPr>
        <p:blipFill rotWithShape="1">
          <a:blip r:embed="rId3"/>
          <a:srcRect r="806" b="-251"/>
          <a:stretch/>
        </p:blipFill>
        <p:spPr>
          <a:xfrm>
            <a:off x="466725" y="755396"/>
            <a:ext cx="9382129" cy="381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05EF74DC-CD60-4DFB-910E-E166FEB021BE}"/>
              </a:ext>
            </a:extLst>
          </p:cNvPr>
          <p:cNvSpPr txBox="1"/>
          <p:nvPr/>
        </p:nvSpPr>
        <p:spPr>
          <a:xfrm>
            <a:off x="1618861" y="5345966"/>
            <a:ext cx="8954278" cy="830997"/>
          </a:xfrm>
          <a:prstGeom prst="rect">
            <a:avLst/>
          </a:prstGeom>
          <a:noFill/>
        </p:spPr>
        <p:txBody>
          <a:bodyPr wrap="square">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JPL Database</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05947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של מספר שקופית 5">
            <a:extLst>
              <a:ext uri="{FF2B5EF4-FFF2-40B4-BE49-F238E27FC236}">
                <a16:creationId xmlns:a16="http://schemas.microsoft.com/office/drawing/2014/main" id="{30845F57-2399-46AA-85F3-D790CEA7EE1E}"/>
              </a:ext>
            </a:extLst>
          </p:cNvPr>
          <p:cNvSpPr>
            <a:spLocks noGrp="1"/>
          </p:cNvSpPr>
          <p:nvPr>
            <p:ph type="sldNum" sz="quarter" idx="12"/>
          </p:nvPr>
        </p:nvSpPr>
        <p:spPr>
          <a:xfrm flipH="1">
            <a:off x="11058865" y="5879656"/>
            <a:ext cx="354492" cy="297307"/>
          </a:xfrm>
        </p:spPr>
        <p:txBody>
          <a:bodyPr rtlCol="1"/>
          <a:lstStyle/>
          <a:p>
            <a:pPr rtl="1"/>
            <a:fld id="{8D581BC7-E183-40DB-AC97-C19EA4EB8894}" type="slidenum">
              <a:rPr lang="he-IL" smtClean="0"/>
              <a:pPr rtl="1"/>
              <a:t>7</a:t>
            </a:fld>
            <a:endParaRPr lang="he-IL"/>
          </a:p>
        </p:txBody>
      </p:sp>
      <p:sp>
        <p:nvSpPr>
          <p:cNvPr id="5" name="מציין מיקום של כותרת תחתונה 4">
            <a:extLst>
              <a:ext uri="{FF2B5EF4-FFF2-40B4-BE49-F238E27FC236}">
                <a16:creationId xmlns:a16="http://schemas.microsoft.com/office/drawing/2014/main" id="{9ECDF3C5-F687-4A1D-AFCF-1BADF8B9E327}"/>
              </a:ext>
            </a:extLst>
          </p:cNvPr>
          <p:cNvSpPr>
            <a:spLocks noGrp="1"/>
          </p:cNvSpPr>
          <p:nvPr>
            <p:ph type="ftr" sz="quarter" idx="11"/>
          </p:nvPr>
        </p:nvSpPr>
        <p:spPr>
          <a:xfrm flipH="1">
            <a:off x="8106307" y="5878720"/>
            <a:ext cx="2915733" cy="298800"/>
          </a:xfrm>
        </p:spPr>
        <p:txBody>
          <a:bodyPr rtlCol="1"/>
          <a:lstStyle/>
          <a:p>
            <a:pPr algn="r" rtl="1"/>
            <a:r>
              <a:rPr lang="he-IL"/>
              <a:t>הוסף כותרת תחתונה</a:t>
            </a:r>
          </a:p>
        </p:txBody>
      </p:sp>
      <p:sp>
        <p:nvSpPr>
          <p:cNvPr id="4" name="מציין מיקום של תאריך 3">
            <a:extLst>
              <a:ext uri="{FF2B5EF4-FFF2-40B4-BE49-F238E27FC236}">
                <a16:creationId xmlns:a16="http://schemas.microsoft.com/office/drawing/2014/main" id="{8BEA012A-C1D5-4E0A-AEFE-277577B1067F}"/>
              </a:ext>
            </a:extLst>
          </p:cNvPr>
          <p:cNvSpPr>
            <a:spLocks noGrp="1"/>
          </p:cNvSpPr>
          <p:nvPr>
            <p:ph type="dt" sz="half" idx="10"/>
          </p:nvPr>
        </p:nvSpPr>
        <p:spPr>
          <a:xfrm flipH="1">
            <a:off x="838200" y="5878720"/>
            <a:ext cx="1336964" cy="298800"/>
          </a:xfrm>
        </p:spPr>
        <p:txBody>
          <a:bodyPr rtlCol="1"/>
          <a:lstStyle/>
          <a:p>
            <a:pPr algn="l" rtl="1"/>
            <a:r>
              <a:rPr lang="he-IL"/>
              <a:t>DD.MM.20XX</a:t>
            </a:r>
          </a:p>
        </p:txBody>
      </p:sp>
      <p:pic>
        <p:nvPicPr>
          <p:cNvPr id="13" name="תמונה 13" descr="תמונה שמכילה שולחן&#10;&#10;התיאור נוצר באופן אוטומטי">
            <a:extLst>
              <a:ext uri="{FF2B5EF4-FFF2-40B4-BE49-F238E27FC236}">
                <a16:creationId xmlns:a16="http://schemas.microsoft.com/office/drawing/2014/main" id="{D8247E41-4164-4446-8C4A-BF05CEF3DDA3}"/>
              </a:ext>
            </a:extLst>
          </p:cNvPr>
          <p:cNvPicPr>
            <a:picLocks noChangeAspect="1"/>
          </p:cNvPicPr>
          <p:nvPr/>
        </p:nvPicPr>
        <p:blipFill rotWithShape="1">
          <a:blip r:embed="rId3"/>
          <a:srcRect t="1136" r="1133"/>
          <a:stretch/>
        </p:blipFill>
        <p:spPr>
          <a:xfrm>
            <a:off x="977718" y="1551632"/>
            <a:ext cx="10258393" cy="41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82410E7B-07CC-41C0-84C4-A8E10335230A}"/>
              </a:ext>
            </a:extLst>
          </p:cNvPr>
          <p:cNvSpPr txBox="1"/>
          <p:nvPr/>
        </p:nvSpPr>
        <p:spPr>
          <a:xfrm>
            <a:off x="1629775" y="419606"/>
            <a:ext cx="8954278" cy="830997"/>
          </a:xfrm>
          <a:prstGeom prst="rect">
            <a:avLst/>
          </a:prstGeom>
          <a:noFill/>
        </p:spPr>
        <p:txBody>
          <a:bodyPr wrap="square">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Wikipedia</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507090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87B279-772D-4F36-AF42-86FF8A125E3E}"/>
              </a:ext>
            </a:extLst>
          </p:cNvPr>
          <p:cNvSpPr>
            <a:spLocks noGrp="1"/>
          </p:cNvSpPr>
          <p:nvPr>
            <p:ph type="dt" sz="half" idx="10"/>
          </p:nvPr>
        </p:nvSpPr>
        <p:spPr/>
        <p:txBody>
          <a:bodyPr/>
          <a:lstStyle/>
          <a:p>
            <a:pPr algn="l"/>
            <a:r>
              <a:rPr lang="he-IL"/>
              <a:t>DD.MM.20XX</a:t>
            </a:r>
            <a:endParaRPr lang="he-IL" dirty="0"/>
          </a:p>
        </p:txBody>
      </p:sp>
      <p:sp>
        <p:nvSpPr>
          <p:cNvPr id="7" name="Slide Number Placeholder 6">
            <a:extLst>
              <a:ext uri="{FF2B5EF4-FFF2-40B4-BE49-F238E27FC236}">
                <a16:creationId xmlns:a16="http://schemas.microsoft.com/office/drawing/2014/main" id="{706E4FB9-E1ED-4984-81D5-6B7B0AFEDC40}"/>
              </a:ext>
            </a:extLst>
          </p:cNvPr>
          <p:cNvSpPr>
            <a:spLocks noGrp="1"/>
          </p:cNvSpPr>
          <p:nvPr>
            <p:ph type="sldNum" sz="quarter" idx="12"/>
          </p:nvPr>
        </p:nvSpPr>
        <p:spPr/>
        <p:txBody>
          <a:bodyPr/>
          <a:lstStyle/>
          <a:p>
            <a:fld id="{8D581BC7-E183-40DB-AC97-C19EA4EB8894}" type="slidenum">
              <a:rPr lang="he-IL" noProof="0" smtClean="0"/>
              <a:pPr/>
              <a:t>8</a:t>
            </a:fld>
            <a:endParaRPr lang="he-IL" noProof="0"/>
          </a:p>
        </p:txBody>
      </p:sp>
      <p:sp>
        <p:nvSpPr>
          <p:cNvPr id="11" name="TextBox 10">
            <a:extLst>
              <a:ext uri="{FF2B5EF4-FFF2-40B4-BE49-F238E27FC236}">
                <a16:creationId xmlns:a16="http://schemas.microsoft.com/office/drawing/2014/main" id="{A1913493-A3E5-47F9-9B02-18011E6BE926}"/>
              </a:ext>
            </a:extLst>
          </p:cNvPr>
          <p:cNvSpPr txBox="1"/>
          <p:nvPr/>
        </p:nvSpPr>
        <p:spPr>
          <a:xfrm>
            <a:off x="1629775" y="419606"/>
            <a:ext cx="8954278" cy="830997"/>
          </a:xfrm>
          <a:prstGeom prst="rect">
            <a:avLst/>
          </a:prstGeom>
          <a:noFill/>
        </p:spPr>
        <p:txBody>
          <a:bodyPr wrap="square">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EDA</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id="{CF3E9CC5-C166-4AEE-A999-08D6A27AB03F}"/>
              </a:ext>
            </a:extLst>
          </p:cNvPr>
          <p:cNvSpPr txBox="1"/>
          <p:nvPr/>
        </p:nvSpPr>
        <p:spPr>
          <a:xfrm>
            <a:off x="0" y="1987419"/>
            <a:ext cx="11413357" cy="3785652"/>
          </a:xfrm>
          <a:prstGeom prst="rect">
            <a:avLst/>
          </a:prstGeom>
          <a:noFill/>
        </p:spPr>
        <p:txBody>
          <a:bodyPr wrap="square" rtlCol="0">
            <a:spAutoFit/>
          </a:bodyPr>
          <a:lstStyle/>
          <a:p>
            <a:pPr marL="514350" indent="-514350" algn="l" rtl="0">
              <a:buFont typeface="Arial" panose="020B0604020202020204" pitchFamily="34" charset="0"/>
              <a:buChar char="•"/>
            </a:pPr>
            <a:r>
              <a:rPr lang="en-US" sz="2400" dirty="0"/>
              <a:t>Filter duplicates and empty values</a:t>
            </a:r>
          </a:p>
          <a:p>
            <a:pPr marL="514350" indent="-514350" algn="l" rtl="0">
              <a:buFont typeface="Arial" panose="020B0604020202020204" pitchFamily="34" charset="0"/>
              <a:buChar char="•"/>
            </a:pPr>
            <a:r>
              <a:rPr lang="en-US" sz="2400" dirty="0"/>
              <a:t>Outliners handling</a:t>
            </a:r>
          </a:p>
          <a:p>
            <a:pPr marL="514350" indent="-514350" algn="l" rtl="0">
              <a:buFont typeface="Arial" panose="020B0604020202020204" pitchFamily="34" charset="0"/>
              <a:buChar char="•"/>
            </a:pPr>
            <a:r>
              <a:rPr lang="en-US" sz="2400" dirty="0"/>
              <a:t>I'm attempting to figure out how to categorize the variables I have and if there are any connections.</a:t>
            </a:r>
          </a:p>
          <a:p>
            <a:pPr marL="514350" indent="-514350" algn="l" rtl="0">
              <a:buFont typeface="Arial" panose="020B0604020202020204" pitchFamily="34" charset="0"/>
              <a:buChar char="•"/>
            </a:pPr>
            <a:r>
              <a:rPr lang="en-US" sz="2400" dirty="0"/>
              <a:t>if there is a link between a few of the variables.</a:t>
            </a:r>
          </a:p>
          <a:p>
            <a:pPr marL="514350" indent="-514350" algn="l" rtl="0">
              <a:buFont typeface="Arial" panose="020B0604020202020204" pitchFamily="34" charset="0"/>
              <a:buChar char="•"/>
            </a:pPr>
            <a:r>
              <a:rPr lang="en-US" sz="2400" dirty="0"/>
              <a:t>Using NASA's asteroids orbits classes, try to find connections within the classes or with the variables I have.</a:t>
            </a:r>
          </a:p>
          <a:p>
            <a:pPr marL="514350" indent="-514350" algn="l" rtl="0">
              <a:buFont typeface="Arial" panose="020B0604020202020204" pitchFamily="34" charset="0"/>
              <a:buChar char="•"/>
            </a:pPr>
            <a:r>
              <a:rPr lang="en-US" sz="2400" dirty="0"/>
              <a:t>I didn’t have any missing values , but I had outliers I decided to drop the rows with the outliers I didn’t want to decrease the credibility of my data</a:t>
            </a:r>
          </a:p>
          <a:p>
            <a:pPr marL="285750" indent="-285750" algn="l" rtl="0">
              <a:buFont typeface="Arial" panose="020B0604020202020204" pitchFamily="34" charset="0"/>
              <a:buChar char="•"/>
            </a:pPr>
            <a:endParaRPr lang="en-IL" sz="2400" dirty="0"/>
          </a:p>
        </p:txBody>
      </p:sp>
    </p:spTree>
    <p:extLst>
      <p:ext uri="{BB962C8B-B14F-4D97-AF65-F5344CB8AC3E}">
        <p14:creationId xmlns:p14="http://schemas.microsoft.com/office/powerpoint/2010/main" val="140334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1A2908-D4E6-4978-B5E5-BC8589A021A3}"/>
              </a:ext>
            </a:extLst>
          </p:cNvPr>
          <p:cNvSpPr>
            <a:spLocks noGrp="1"/>
          </p:cNvSpPr>
          <p:nvPr>
            <p:ph type="dt" sz="half" idx="10"/>
          </p:nvPr>
        </p:nvSpPr>
        <p:spPr/>
        <p:txBody>
          <a:bodyPr/>
          <a:lstStyle/>
          <a:p>
            <a:pPr algn="l"/>
            <a:r>
              <a:rPr lang="he-IL"/>
              <a:t>DD.MM.20XX</a:t>
            </a:r>
            <a:endParaRPr lang="he-IL" dirty="0"/>
          </a:p>
        </p:txBody>
      </p:sp>
      <p:sp>
        <p:nvSpPr>
          <p:cNvPr id="7" name="Slide Number Placeholder 6">
            <a:extLst>
              <a:ext uri="{FF2B5EF4-FFF2-40B4-BE49-F238E27FC236}">
                <a16:creationId xmlns:a16="http://schemas.microsoft.com/office/drawing/2014/main" id="{1E20AED0-E380-4477-BB09-4CF80D569273}"/>
              </a:ext>
            </a:extLst>
          </p:cNvPr>
          <p:cNvSpPr>
            <a:spLocks noGrp="1"/>
          </p:cNvSpPr>
          <p:nvPr>
            <p:ph type="sldNum" sz="quarter" idx="12"/>
          </p:nvPr>
        </p:nvSpPr>
        <p:spPr/>
        <p:txBody>
          <a:bodyPr/>
          <a:lstStyle/>
          <a:p>
            <a:fld id="{8D581BC7-E183-40DB-AC97-C19EA4EB8894}" type="slidenum">
              <a:rPr lang="he-IL" noProof="0" smtClean="0"/>
              <a:pPr/>
              <a:t>9</a:t>
            </a:fld>
            <a:endParaRPr lang="he-IL" noProof="0"/>
          </a:p>
        </p:txBody>
      </p:sp>
      <p:sp>
        <p:nvSpPr>
          <p:cNvPr id="9" name="TextBox 8">
            <a:extLst>
              <a:ext uri="{FF2B5EF4-FFF2-40B4-BE49-F238E27FC236}">
                <a16:creationId xmlns:a16="http://schemas.microsoft.com/office/drawing/2014/main" id="{23CD0732-0AFB-41DD-A971-296C758CAA39}"/>
              </a:ext>
            </a:extLst>
          </p:cNvPr>
          <p:cNvSpPr txBox="1"/>
          <p:nvPr/>
        </p:nvSpPr>
        <p:spPr>
          <a:xfrm>
            <a:off x="1131181" y="438841"/>
            <a:ext cx="8954278" cy="830997"/>
          </a:xfrm>
          <a:prstGeom prst="rect">
            <a:avLst/>
          </a:prstGeom>
          <a:noFill/>
        </p:spPr>
        <p:txBody>
          <a:bodyPr wrap="square">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Data Handling and EDA</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 name="Picture 9">
            <a:extLst>
              <a:ext uri="{FF2B5EF4-FFF2-40B4-BE49-F238E27FC236}">
                <a16:creationId xmlns:a16="http://schemas.microsoft.com/office/drawing/2014/main" id="{7EA9B7C2-A2F1-4998-B3AE-C3DE88A4FF96}"/>
              </a:ext>
            </a:extLst>
          </p:cNvPr>
          <p:cNvPicPr>
            <a:picLocks noChangeAspect="1"/>
          </p:cNvPicPr>
          <p:nvPr/>
        </p:nvPicPr>
        <p:blipFill>
          <a:blip r:embed="rId2"/>
          <a:stretch>
            <a:fillRect/>
          </a:stretch>
        </p:blipFill>
        <p:spPr>
          <a:xfrm>
            <a:off x="365511" y="1735998"/>
            <a:ext cx="6826165" cy="2379404"/>
          </a:xfrm>
          <a:prstGeom prst="rect">
            <a:avLst/>
          </a:prstGeom>
        </p:spPr>
      </p:pic>
      <p:pic>
        <p:nvPicPr>
          <p:cNvPr id="13" name="Picture 12">
            <a:extLst>
              <a:ext uri="{FF2B5EF4-FFF2-40B4-BE49-F238E27FC236}">
                <a16:creationId xmlns:a16="http://schemas.microsoft.com/office/drawing/2014/main" id="{CB63AC5D-461A-4FC8-97CD-738E18E6634A}"/>
              </a:ext>
            </a:extLst>
          </p:cNvPr>
          <p:cNvPicPr>
            <a:picLocks noChangeAspect="1"/>
          </p:cNvPicPr>
          <p:nvPr/>
        </p:nvPicPr>
        <p:blipFill>
          <a:blip r:embed="rId3"/>
          <a:stretch>
            <a:fillRect/>
          </a:stretch>
        </p:blipFill>
        <p:spPr>
          <a:xfrm>
            <a:off x="7927728" y="1595438"/>
            <a:ext cx="3604909" cy="266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15529510"/>
      </p:ext>
    </p:extLst>
  </p:cSld>
  <p:clrMapOvr>
    <a:masterClrMapping/>
  </p:clrMapOvr>
</p:sld>
</file>

<file path=ppt/theme/theme1.xml><?xml version="1.0" encoding="utf-8"?>
<a:theme xmlns:a="http://schemas.openxmlformats.org/drawingml/2006/main" name="ערכת נושא של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E5D4C7-1729-492F-AAFB-3920AA1F42D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6F9C5E6-4E49-4D37-A97C-D10AFC636BA8}">
  <ds:schemaRefs>
    <ds:schemaRef ds:uri="http://schemas.microsoft.com/sharepoint/v3/contenttype/forms"/>
  </ds:schemaRefs>
</ds:datastoreItem>
</file>

<file path=customXml/itemProps3.xml><?xml version="1.0" encoding="utf-8"?>
<ds:datastoreItem xmlns:ds="http://schemas.openxmlformats.org/officeDocument/2006/customXml" ds:itemID="{5B445468-C027-49FF-A590-A9B91A643A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TF56488565</Template>
  <TotalTime>175</TotalTime>
  <Words>1906</Words>
  <Application>Microsoft Office PowerPoint</Application>
  <PresentationFormat>Widescreen</PresentationFormat>
  <Paragraphs>164</Paragraphs>
  <Slides>35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Amasis MT Pro Black</vt:lpstr>
      <vt:lpstr>Arial</vt:lpstr>
      <vt:lpstr>Courier New</vt:lpstr>
      <vt:lpstr>Segoe UI Light</vt:lpstr>
      <vt:lpstr>Tahoma</vt:lpstr>
      <vt:lpstr>Wingdings</vt:lpstr>
      <vt:lpstr>ערכת נושא של Office</vt:lpstr>
      <vt:lpstr>Asteroids orbit classfication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IEO</vt:lpstr>
      <vt:lpstr>CEN</vt:lpstr>
      <vt:lpstr>IMB</vt:lpstr>
      <vt:lpstr>MBA</vt:lpstr>
      <vt:lpstr>MCA</vt:lpstr>
      <vt:lpstr>OMB</vt:lpstr>
      <vt:lpstr>TJN</vt:lpstr>
      <vt:lpstr>PowerPoint Presentation</vt:lpstr>
      <vt:lpstr>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לשיפור המכירות כותרת</dc:title>
  <dc:creator/>
  <cp:lastModifiedBy>Tal Sagie</cp:lastModifiedBy>
  <cp:revision>398</cp:revision>
  <dcterms:created xsi:type="dcterms:W3CDTF">2021-06-19T12:17:49Z</dcterms:created>
  <dcterms:modified xsi:type="dcterms:W3CDTF">2021-06-29T10:54:34Z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